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13"/>
  </p:notesMasterIdLst>
  <p:sldIdLst>
    <p:sldId id="256" r:id="rId3"/>
    <p:sldId id="273" r:id="rId4"/>
    <p:sldId id="272" r:id="rId5"/>
    <p:sldId id="266" r:id="rId6"/>
    <p:sldId id="270" r:id="rId7"/>
    <p:sldId id="263" r:id="rId8"/>
    <p:sldId id="258" r:id="rId9"/>
    <p:sldId id="274" r:id="rId10"/>
    <p:sldId id="271" r:id="rId11"/>
    <p:sldId id="267"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Open Sans"/>
          <a:ea typeface="Open Sans"/>
          <a:cs typeface="Open Sans"/>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0"/>
          </a:solidFill>
        </a:fill>
      </a:tcStyle>
    </a:wholeTbl>
    <a:band2H>
      <a:tcTxStyle/>
      <a:tcStyle>
        <a:tcBdr/>
        <a:fill>
          <a:solidFill>
            <a:srgbClr val="E6E7E9"/>
          </a:solidFill>
        </a:fill>
      </a:tcStyle>
    </a:band2H>
    <a:firstCol>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Open Sans"/>
          <a:ea typeface="Open Sans"/>
          <a:cs typeface="Open Sans"/>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E7"/>
          </a:solidFill>
        </a:fill>
      </a:tcStyle>
    </a:wholeTbl>
    <a:band2H>
      <a:tcTxStyle/>
      <a:tcStyle>
        <a:tcBdr/>
        <a:fill>
          <a:solidFill>
            <a:srgbClr val="E6E8F3"/>
          </a:solidFill>
        </a:fill>
      </a:tcStyle>
    </a:band2H>
    <a:firstCol>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Open Sans"/>
          <a:ea typeface="Open Sans"/>
          <a:cs typeface="Open Sans"/>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D8DA"/>
          </a:solidFill>
        </a:fill>
      </a:tcStyle>
    </a:wholeTbl>
    <a:band2H>
      <a:tcTxStyle/>
      <a:tcStyle>
        <a:tcBdr/>
        <a:fill>
          <a:solidFill>
            <a:srgbClr val="ECEDED"/>
          </a:solidFill>
        </a:fill>
      </a:tcStyle>
    </a:band2H>
    <a:firstCol>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Open Sans"/>
          <a:ea typeface="Open Sans"/>
          <a:cs typeface="Open Sans"/>
        </a:font>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9"/>
          </a:solidFill>
        </a:fill>
      </a:tcStyle>
    </a:wholeTbl>
    <a:band2H>
      <a:tcTxStyle/>
      <a:tcStyle>
        <a:tcBdr/>
        <a:fill>
          <a:solidFill>
            <a:srgbClr val="FFFFFF"/>
          </a:solidFill>
        </a:fill>
      </a:tcStyle>
    </a:band2H>
    <a:firstCol>
      <a:tcTxStyle b="on" i="off">
        <a:font>
          <a:latin typeface="Open Sans"/>
          <a:ea typeface="Open Sans"/>
          <a:cs typeface="Open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Open Sans"/>
          <a:ea typeface="Open Sans"/>
          <a:cs typeface="Open Sans"/>
        </a:font>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Open Sans"/>
          <a:ea typeface="Open Sans"/>
          <a:cs typeface="Open Sans"/>
        </a:font>
        <a:srgbClr val="FFFFFF"/>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Open Sans"/>
          <a:ea typeface="Open Sans"/>
          <a:cs typeface="Open Sans"/>
        </a:font>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0"/>
          </a:solidFill>
        </a:fill>
      </a:tcStyle>
    </a:wholeTbl>
    <a:band2H>
      <a:tcTxStyle/>
      <a:tcStyle>
        <a:tcBdr/>
        <a:fill>
          <a:solidFill>
            <a:srgbClr val="E6E7E9"/>
          </a:solidFill>
        </a:fill>
      </a:tcStyle>
    </a:band2H>
    <a:firstCol>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Open Sans"/>
          <a:ea typeface="Open Sans"/>
          <a:cs typeface="Open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2708684C-4D16-4618-839F-0558EEFCDFE6}" styleName="">
    <a:tblBg/>
    <a:wholeTbl>
      <a:tcTxStyle b="off" i="off">
        <a:font>
          <a:latin typeface="Open Sans"/>
          <a:ea typeface="Open Sans"/>
          <a:cs typeface="Open Sans"/>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a:tcStyle>
        <a:tcBdr/>
        <a:fill>
          <a:solidFill>
            <a:srgbClr val="FFFFFF"/>
          </a:solidFill>
        </a:fill>
      </a:tcStyle>
    </a:band2H>
    <a:firstCol>
      <a:tcTxStyle b="on" i="off">
        <a:font>
          <a:latin typeface="Open Sans"/>
          <a:ea typeface="Open Sans"/>
          <a:cs typeface="Open Sans"/>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
          <a:latin typeface="Open Sans"/>
          <a:ea typeface="Open Sans"/>
          <a:cs typeface="Open Sans"/>
        </a:font>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
          <a:latin typeface="Open Sans"/>
          <a:ea typeface="Open Sans"/>
          <a:cs typeface="Open Sans"/>
        </a:font>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267" name="Shape 2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Open Sans Light"/>
      </a:defRPr>
    </a:lvl1pPr>
    <a:lvl2pPr indent="228600" latinLnBrk="0">
      <a:defRPr sz="1200">
        <a:latin typeface="+mj-lt"/>
        <a:ea typeface="+mj-ea"/>
        <a:cs typeface="+mj-cs"/>
        <a:sym typeface="Open Sans Light"/>
      </a:defRPr>
    </a:lvl2pPr>
    <a:lvl3pPr indent="457200" latinLnBrk="0">
      <a:defRPr sz="1200">
        <a:latin typeface="+mj-lt"/>
        <a:ea typeface="+mj-ea"/>
        <a:cs typeface="+mj-cs"/>
        <a:sym typeface="Open Sans Light"/>
      </a:defRPr>
    </a:lvl3pPr>
    <a:lvl4pPr indent="685800" latinLnBrk="0">
      <a:defRPr sz="1200">
        <a:latin typeface="+mj-lt"/>
        <a:ea typeface="+mj-ea"/>
        <a:cs typeface="+mj-cs"/>
        <a:sym typeface="Open Sans Light"/>
      </a:defRPr>
    </a:lvl4pPr>
    <a:lvl5pPr indent="914400" latinLnBrk="0">
      <a:defRPr sz="1200">
        <a:latin typeface="+mj-lt"/>
        <a:ea typeface="+mj-ea"/>
        <a:cs typeface="+mj-cs"/>
        <a:sym typeface="Open Sans Light"/>
      </a:defRPr>
    </a:lvl5pPr>
    <a:lvl6pPr indent="1143000" latinLnBrk="0">
      <a:defRPr sz="1200">
        <a:latin typeface="+mj-lt"/>
        <a:ea typeface="+mj-ea"/>
        <a:cs typeface="+mj-cs"/>
        <a:sym typeface="Open Sans Light"/>
      </a:defRPr>
    </a:lvl6pPr>
    <a:lvl7pPr indent="1371600" latinLnBrk="0">
      <a:defRPr sz="1200">
        <a:latin typeface="+mj-lt"/>
        <a:ea typeface="+mj-ea"/>
        <a:cs typeface="+mj-cs"/>
        <a:sym typeface="Open Sans Light"/>
      </a:defRPr>
    </a:lvl7pPr>
    <a:lvl8pPr indent="1600200" latinLnBrk="0">
      <a:defRPr sz="1200">
        <a:latin typeface="+mj-lt"/>
        <a:ea typeface="+mj-ea"/>
        <a:cs typeface="+mj-cs"/>
        <a:sym typeface="Open Sans Light"/>
      </a:defRPr>
    </a:lvl8pPr>
    <a:lvl9pPr indent="1828800" latinLnBrk="0">
      <a:defRPr sz="1200">
        <a:latin typeface="+mj-lt"/>
        <a:ea typeface="+mj-ea"/>
        <a:cs typeface="+mj-cs"/>
        <a:sym typeface="Open Sans Ligh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9927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44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Open Sans Light" panose="020B0306030504020204" pitchFamily="34" charset="0"/>
                <a:ea typeface="+mn-ea"/>
                <a:cs typeface="+mn-cs"/>
              </a:rPr>
              <a:t>В-третьих</a:t>
            </a:r>
            <a:r>
              <a:rPr lang="ru-RU" sz="1200" kern="1200" dirty="0" smtClean="0">
                <a:solidFill>
                  <a:schemeClr val="tx1"/>
                </a:solidFill>
                <a:effectLst/>
                <a:latin typeface="Open Sans Light" panose="020B0306030504020204" pitchFamily="34" charset="0"/>
                <a:ea typeface="+mn-ea"/>
                <a:cs typeface="+mn-cs"/>
              </a:rPr>
              <a:t>, портфолио Топсе включает широкий спектр технологий,</a:t>
            </a:r>
            <a:r>
              <a:rPr lang="ru-RU" sz="1200" kern="1200" baseline="0" dirty="0" smtClean="0">
                <a:solidFill>
                  <a:schemeClr val="tx1"/>
                </a:solidFill>
                <a:effectLst/>
                <a:latin typeface="Open Sans Light" panose="020B0306030504020204" pitchFamily="34" charset="0"/>
                <a:ea typeface="+mn-ea"/>
                <a:cs typeface="+mn-cs"/>
              </a:rPr>
              <a:t> </a:t>
            </a:r>
            <a:r>
              <a:rPr lang="ru-RU" sz="1200" kern="1200" dirty="0" smtClean="0">
                <a:solidFill>
                  <a:schemeClr val="tx1"/>
                </a:solidFill>
                <a:effectLst/>
                <a:latin typeface="Open Sans Light" panose="020B0306030504020204" pitchFamily="34" charset="0"/>
                <a:ea typeface="+mn-ea"/>
                <a:cs typeface="+mn-cs"/>
              </a:rPr>
              <a:t>катализаторов, оборудования, услуг,</a:t>
            </a:r>
            <a:r>
              <a:rPr lang="ru-RU" sz="1200" kern="1200" baseline="0" dirty="0" smtClean="0">
                <a:solidFill>
                  <a:schemeClr val="tx1"/>
                </a:solidFill>
                <a:effectLst/>
                <a:latin typeface="Open Sans Light" panose="020B0306030504020204" pitchFamily="34" charset="0"/>
                <a:ea typeface="+mn-ea"/>
                <a:cs typeface="+mn-cs"/>
              </a:rPr>
              <a:t> которые мы </a:t>
            </a:r>
            <a:r>
              <a:rPr lang="ru-RU" sz="1200" kern="1200" dirty="0" smtClean="0">
                <a:solidFill>
                  <a:schemeClr val="tx1"/>
                </a:solidFill>
                <a:effectLst/>
                <a:latin typeface="Open Sans Light" panose="020B0306030504020204" pitchFamily="34" charset="0"/>
                <a:ea typeface="+mn-ea"/>
                <a:cs typeface="+mn-cs"/>
              </a:rPr>
              <a:t>сочетаем для создания оптимальных решений для химической промышленности, нефтепереработки и контроля выбросов.</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Open Sans Light" panose="020B0306030504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Open Sans Light" panose="020B0306030504020204" pitchFamily="34" charset="0"/>
                <a:ea typeface="+mn-ea"/>
                <a:cs typeface="+mn-cs"/>
              </a:rPr>
              <a:t>Мы разрабатываем, проектируем и лицензируем широкий ряд технологий для химической промышленности, нефтепереработки и экологического назначения.</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Open Sans Light" panose="020B0306030504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Open Sans Light" panose="020B0306030504020204" pitchFamily="34" charset="0"/>
                <a:ea typeface="+mn-ea"/>
                <a:cs typeface="+mn-cs"/>
              </a:rPr>
              <a:t>Мы поставляем более 150 видов высокоэффективных катализаторов и можем разрабатывать и производить катализаторы под конкретные задачи.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Open Sans Light" panose="020B0306030504020204" pitchFamily="34" charset="0"/>
              <a:ea typeface="+mn-ea"/>
              <a:cs typeface="+mn-cs"/>
            </a:endParaRPr>
          </a:p>
          <a:p>
            <a:r>
              <a:rPr lang="ru-RU" sz="1200" kern="1200" dirty="0" smtClean="0">
                <a:solidFill>
                  <a:schemeClr val="tx1"/>
                </a:solidFill>
                <a:effectLst/>
                <a:latin typeface="Open Sans Light" panose="020B0306030504020204" pitchFamily="34" charset="0"/>
                <a:ea typeface="+mn-ea"/>
                <a:cs typeface="+mn-cs"/>
              </a:rPr>
              <a:t>Мы предлагаем полный спектр оборудования, запасных частей и расходных материалов, разработанных и изготовленных для продолжительной оптимальной работы.</a:t>
            </a:r>
          </a:p>
          <a:p>
            <a:endParaRPr lang="ru-RU" sz="1200" kern="1200" dirty="0" smtClean="0">
              <a:solidFill>
                <a:schemeClr val="tx1"/>
              </a:solidFill>
              <a:effectLst/>
              <a:latin typeface="Open Sans Light" panose="020B0306030504020204" pitchFamily="34" charset="0"/>
              <a:ea typeface="+mn-ea"/>
              <a:cs typeface="+mn-cs"/>
            </a:endParaRPr>
          </a:p>
          <a:p>
            <a:r>
              <a:rPr lang="ru-RU" sz="1200" kern="1200" dirty="0" smtClean="0">
                <a:solidFill>
                  <a:schemeClr val="tx1"/>
                </a:solidFill>
                <a:effectLst/>
                <a:latin typeface="Open Sans Light" panose="020B0306030504020204" pitchFamily="34" charset="0"/>
                <a:ea typeface="+mn-ea"/>
                <a:cs typeface="+mn-cs"/>
              </a:rPr>
              <a:t>Качество технологических процессов, оборудования и катализаторов Хальдор Топсе широко известно. Вместе с этим наши знания и опыт играют</a:t>
            </a:r>
            <a:r>
              <a:rPr lang="ru-RU" sz="1200" kern="1200" baseline="0" dirty="0" smtClean="0">
                <a:solidFill>
                  <a:schemeClr val="tx1"/>
                </a:solidFill>
                <a:effectLst/>
                <a:latin typeface="Open Sans Light" panose="020B0306030504020204" pitchFamily="34" charset="0"/>
                <a:ea typeface="+mn-ea"/>
                <a:cs typeface="+mn-cs"/>
              </a:rPr>
              <a:t> ключевую роль в </a:t>
            </a:r>
            <a:r>
              <a:rPr lang="ru-RU" sz="1200" kern="1200" dirty="0" smtClean="0">
                <a:solidFill>
                  <a:schemeClr val="tx1"/>
                </a:solidFill>
                <a:effectLst/>
                <a:latin typeface="Open Sans Light" panose="020B0306030504020204" pitchFamily="34" charset="0"/>
                <a:ea typeface="+mn-ea"/>
                <a:cs typeface="+mn-cs"/>
              </a:rPr>
              <a:t>обеспечении</a:t>
            </a:r>
            <a:r>
              <a:rPr lang="ru-RU" sz="1200" kern="1200" baseline="0" dirty="0" smtClean="0">
                <a:solidFill>
                  <a:schemeClr val="tx1"/>
                </a:solidFill>
                <a:effectLst/>
                <a:latin typeface="Open Sans Light" panose="020B0306030504020204" pitchFamily="34" charset="0"/>
                <a:ea typeface="+mn-ea"/>
                <a:cs typeface="+mn-cs"/>
              </a:rPr>
              <a:t> </a:t>
            </a:r>
            <a:r>
              <a:rPr lang="ru-RU" sz="1200" kern="1200" dirty="0" smtClean="0">
                <a:solidFill>
                  <a:schemeClr val="tx1"/>
                </a:solidFill>
                <a:effectLst/>
                <a:latin typeface="Open Sans Light" panose="020B0306030504020204" pitchFamily="34" charset="0"/>
                <a:ea typeface="+mn-ea"/>
                <a:cs typeface="+mn-cs"/>
              </a:rPr>
              <a:t>оптимальной работы всех составляющих промышленного процесса – и это то, что нас отличает.</a:t>
            </a:r>
            <a:endParaRPr lang="da-DK"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10"/>
          </p:nvPr>
        </p:nvSpPr>
        <p:spPr/>
        <p:txBody>
          <a:bodyPr/>
          <a:lstStyle/>
          <a:p>
            <a:fld id="{6273B8D8-577E-4339-BFFE-AAA8F8AF9597}" type="slidenum">
              <a:rPr lang="da-DK" smtClean="0"/>
              <a:t>2</a:t>
            </a:fld>
            <a:endParaRPr lang="da-DK" dirty="0"/>
          </a:p>
        </p:txBody>
      </p:sp>
    </p:spTree>
    <p:extLst>
      <p:ext uri="{BB962C8B-B14F-4D97-AF65-F5344CB8AC3E}">
        <p14:creationId xmlns:p14="http://schemas.microsoft.com/office/powerpoint/2010/main" val="38063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273B8D8-577E-4339-BFFE-AAA8F8AF9597}" type="slidenum">
              <a:rPr lang="en-GB" smtClean="0"/>
              <a:pPr/>
              <a:t>3</a:t>
            </a:fld>
            <a:endParaRPr lang="en-GB" dirty="0"/>
          </a:p>
        </p:txBody>
      </p:sp>
    </p:spTree>
    <p:extLst>
      <p:ext uri="{BB962C8B-B14F-4D97-AF65-F5344CB8AC3E}">
        <p14:creationId xmlns:p14="http://schemas.microsoft.com/office/powerpoint/2010/main" val="148799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620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3B8D8-577E-4339-BFFE-AAA8F8AF9597}" type="slidenum">
              <a:rPr kumimoji="0" lang="en-US" sz="1200" b="0" i="0" u="none" strike="noStrike" kern="1200" cap="none" spc="0" normalizeH="0" baseline="0" noProof="0" smtClean="0">
                <a:ln>
                  <a:noFill/>
                </a:ln>
                <a:solidFill>
                  <a:prstClr val="black"/>
                </a:solidFill>
                <a:effectLst/>
                <a:uLnTx/>
                <a:uFillTx/>
                <a:latin typeface="Open Sans Light" panose="020B03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Tree>
    <p:extLst>
      <p:ext uri="{BB962C8B-B14F-4D97-AF65-F5344CB8AC3E}">
        <p14:creationId xmlns:p14="http://schemas.microsoft.com/office/powerpoint/2010/main" val="269786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47029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93" name="Shape 293"/>
          <p:cNvSpPr>
            <a:spLocks noGrp="1"/>
          </p:cNvSpPr>
          <p:nvPr>
            <p:ph type="body" sz="quarter" idx="1"/>
          </p:nvPr>
        </p:nvSpPr>
        <p:spPr>
          <a:prstGeom prst="rect">
            <a:avLst/>
          </a:prstGeom>
        </p:spPr>
        <p:txBody>
          <a:bodyPr/>
          <a:lstStyle/>
          <a:p>
            <a:r>
              <a:rPr dirty="0"/>
              <a:t>SMC:</a:t>
            </a:r>
            <a:br>
              <a:rPr dirty="0"/>
            </a:br>
            <a:r>
              <a:rPr dirty="0"/>
              <a:t>Oxidizing H2S to SO2 reduce caustic consumption in scrubber which reduces costs and required waste water treatment. SMC solution are tailored to completely remove VOC for gas upgrade or let them pass for combustion in engine/turbine/boiler.</a:t>
            </a:r>
          </a:p>
          <a:p>
            <a:endParaRPr dirty="0"/>
          </a:p>
          <a:p>
            <a:r>
              <a:rPr dirty="0" err="1"/>
              <a:t>SiloxFree</a:t>
            </a:r>
            <a:r>
              <a:rPr dirty="0"/>
              <a:t>: Siloxanes (from landfill or waste water digesters) turn to SiO2 (sand) inside combustion equipment. Removing it upstream significantly reduce maintenance and protect combustion and downstream equipment.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6273B8D8-577E-4339-BFFE-AAA8F8AF9597}" type="slidenum">
              <a:rPr lang="en-US" smtClean="0"/>
              <a:pPr rtl="0"/>
              <a:t>8</a:t>
            </a:fld>
            <a:endParaRPr lang="en-US" dirty="0"/>
          </a:p>
        </p:txBody>
      </p:sp>
    </p:spTree>
    <p:extLst>
      <p:ext uri="{BB962C8B-B14F-4D97-AF65-F5344CB8AC3E}">
        <p14:creationId xmlns:p14="http://schemas.microsoft.com/office/powerpoint/2010/main" val="213468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9986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6.emf"/><Relationship Id="rId5" Type="http://schemas.openxmlformats.org/officeDocument/2006/relationships/image" Target="../media/image8.jpe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6.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Image">
    <p:spTree>
      <p:nvGrpSpPr>
        <p:cNvPr id="1" name=""/>
        <p:cNvGrpSpPr/>
        <p:nvPr/>
      </p:nvGrpSpPr>
      <p:grpSpPr>
        <a:xfrm>
          <a:off x="0" y="0"/>
          <a:ext cx="0" cy="0"/>
          <a:chOff x="0" y="0"/>
          <a:chExt cx="0" cy="0"/>
        </a:xfrm>
      </p:grpSpPr>
      <p:pic>
        <p:nvPicPr>
          <p:cNvPr id="17" name="SD_ART_CoverPicture" descr="SD_ART_CoverPicture"/>
          <p:cNvPicPr>
            <a:picLocks noChangeAspect="1"/>
          </p:cNvPicPr>
          <p:nvPr/>
        </p:nvPicPr>
        <p:blipFill>
          <a:blip r:embed="rId2">
            <a:extLst/>
          </a:blip>
          <a:stretch>
            <a:fillRect/>
          </a:stretch>
        </p:blipFill>
        <p:spPr>
          <a:xfrm>
            <a:off x="0" y="-3601"/>
            <a:ext cx="12192000" cy="6865202"/>
          </a:xfrm>
          <a:prstGeom prst="rect">
            <a:avLst/>
          </a:prstGeom>
          <a:ln w="12700">
            <a:miter lim="400000"/>
          </a:ln>
        </p:spPr>
      </p:pic>
      <p:pic>
        <p:nvPicPr>
          <p:cNvPr id="18" name="SD_ART_CoverPicture_bmkArt" descr="SD_ART_CoverPicture_bmkArt"/>
          <p:cNvPicPr>
            <a:picLocks noChangeAspect="1"/>
          </p:cNvPicPr>
          <p:nvPr/>
        </p:nvPicPr>
        <p:blipFill>
          <a:blip r:embed="rId3">
            <a:extLst/>
          </a:blip>
          <a:srcRect l="52" r="52"/>
          <a:stretch>
            <a:fillRect/>
          </a:stretch>
        </p:blipFill>
        <p:spPr>
          <a:xfrm>
            <a:off x="-2" y="-3601"/>
            <a:ext cx="12192004" cy="6865202"/>
          </a:xfrm>
          <a:prstGeom prst="rect">
            <a:avLst/>
          </a:prstGeom>
          <a:ln w="12700">
            <a:miter lim="400000"/>
          </a:ln>
        </p:spPr>
      </p:pic>
      <p:pic>
        <p:nvPicPr>
          <p:cNvPr id="19" name="Element" descr="Element"/>
          <p:cNvPicPr>
            <a:picLocks noChangeAspect="1"/>
          </p:cNvPicPr>
          <p:nvPr/>
        </p:nvPicPr>
        <p:blipFill>
          <a:blip r:embed="rId4">
            <a:extLst/>
          </a:blip>
          <a:srcRect t="25740" r="45543"/>
          <a:stretch>
            <a:fillRect/>
          </a:stretch>
        </p:blipFill>
        <p:spPr>
          <a:xfrm>
            <a:off x="0" y="1765299"/>
            <a:ext cx="6642101" cy="5092701"/>
          </a:xfrm>
          <a:prstGeom prst="rect">
            <a:avLst/>
          </a:prstGeom>
          <a:ln w="12700">
            <a:miter lim="400000"/>
          </a:ln>
        </p:spPr>
      </p:pic>
      <p:sp>
        <p:nvSpPr>
          <p:cNvPr id="20" name="Body Level One…"/>
          <p:cNvSpPr txBox="1">
            <a:spLocks noGrp="1"/>
          </p:cNvSpPr>
          <p:nvPr>
            <p:ph type="body" sz="quarter" idx="1"/>
          </p:nvPr>
        </p:nvSpPr>
        <p:spPr>
          <a:xfrm>
            <a:off x="472441" y="5646418"/>
            <a:ext cx="4988792" cy="548006"/>
          </a:xfrm>
          <a:prstGeom prst="rect">
            <a:avLst/>
          </a:prstGeom>
        </p:spPr>
        <p:txBody>
          <a:bodyPr/>
          <a:lstStyle>
            <a:lvl1pPr>
              <a:defRPr>
                <a:solidFill>
                  <a:srgbClr val="FFFFFF"/>
                </a:solidFill>
              </a:defRPr>
            </a:lvl1pPr>
            <a:lvl2pPr marL="0" indent="457200">
              <a:buSzTx/>
              <a:buNone/>
              <a:defRPr>
                <a:solidFill>
                  <a:srgbClr val="FFFFFF"/>
                </a:solidFill>
              </a:defRPr>
            </a:lvl2pPr>
            <a:lvl3pPr marL="0" indent="914400">
              <a:buSzTx/>
              <a:buNone/>
              <a:defRPr>
                <a:solidFill>
                  <a:srgbClr val="FFFFFF"/>
                </a:solidFill>
              </a:defRPr>
            </a:lvl3pPr>
            <a:lvl4pPr marL="0" indent="1371600">
              <a:buSzTx/>
              <a:buNone/>
              <a:defRPr>
                <a:solidFill>
                  <a:srgbClr val="FFFFFF"/>
                </a:solidFill>
              </a:defRPr>
            </a:lvl4pPr>
            <a:lvl5pPr marL="0" indent="1828800">
              <a:buSz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 name="TextBox 17"/>
          <p:cNvSpPr txBox="1"/>
          <p:nvPr/>
        </p:nvSpPr>
        <p:spPr>
          <a:xfrm>
            <a:off x="12288687" y="2483999"/>
            <a:ext cx="1992568" cy="1778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sz="1200" b="1"/>
            </a:pPr>
            <a:r>
              <a:rPr dirty="0"/>
              <a:t>Highlight</a:t>
            </a:r>
            <a:r>
              <a:rPr b="0" dirty="0"/>
              <a:t> word(s) in header by changing the font to </a:t>
            </a:r>
            <a:r>
              <a:rPr dirty="0"/>
              <a:t>Open Sans (Headings) + Bold</a:t>
            </a:r>
          </a:p>
          <a:p>
            <a:pPr>
              <a:defRPr sz="1200" b="1"/>
            </a:pPr>
            <a:endParaRPr dirty="0"/>
          </a:p>
          <a:p>
            <a:pPr>
              <a:defRPr sz="1200" b="1"/>
            </a:pPr>
            <a:endParaRPr dirty="0"/>
          </a:p>
          <a:p>
            <a:pPr>
              <a:defRPr sz="1200"/>
            </a:pPr>
            <a:r>
              <a:rPr dirty="0"/>
              <a:t>Insert a </a:t>
            </a:r>
            <a:r>
              <a:rPr b="1" dirty="0"/>
              <a:t>background picture </a:t>
            </a:r>
            <a:r>
              <a:rPr dirty="0"/>
              <a:t>by clicking on the </a:t>
            </a:r>
            <a:br>
              <a:rPr dirty="0"/>
            </a:br>
            <a:r>
              <a:rPr b="1" dirty="0"/>
              <a:t>Insert </a:t>
            </a:r>
            <a:r>
              <a:rPr b="1" dirty="0" err="1"/>
              <a:t>frontpage</a:t>
            </a:r>
            <a:r>
              <a:rPr b="1" dirty="0"/>
              <a:t> picture</a:t>
            </a:r>
            <a:r>
              <a:rPr dirty="0"/>
              <a:t>-button placed in</a:t>
            </a:r>
            <a:br>
              <a:rPr dirty="0"/>
            </a:br>
            <a:r>
              <a:rPr dirty="0"/>
              <a:t>Haldor Topsøe-menu</a:t>
            </a:r>
          </a:p>
        </p:txBody>
      </p:sp>
      <p:pic>
        <p:nvPicPr>
          <p:cNvPr id="22" name="Picture 2" descr="Picture 2"/>
          <p:cNvPicPr>
            <a:picLocks noChangeAspect="1"/>
          </p:cNvPicPr>
          <p:nvPr/>
        </p:nvPicPr>
        <p:blipFill>
          <a:blip r:embed="rId5">
            <a:extLst/>
          </a:blip>
          <a:stretch>
            <a:fillRect/>
          </a:stretch>
        </p:blipFill>
        <p:spPr>
          <a:xfrm>
            <a:off x="12302987" y="-2"/>
            <a:ext cx="4089648" cy="2350801"/>
          </a:xfrm>
          <a:prstGeom prst="rect">
            <a:avLst/>
          </a:prstGeom>
          <a:ln w="12700">
            <a:miter lim="400000"/>
          </a:ln>
        </p:spPr>
      </p:pic>
      <p:sp>
        <p:nvSpPr>
          <p:cNvPr id="23" name="TextBox 18"/>
          <p:cNvSpPr txBox="1"/>
          <p:nvPr/>
        </p:nvSpPr>
        <p:spPr>
          <a:xfrm>
            <a:off x="-1334792" y="4368586"/>
            <a:ext cx="1224137" cy="1244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r">
              <a:defRPr sz="1200" b="1"/>
            </a:pPr>
            <a:r>
              <a:rPr dirty="0"/>
              <a:t>Highlight</a:t>
            </a:r>
            <a:r>
              <a:rPr b="0" dirty="0"/>
              <a:t> word(s) in header by changing the font to </a:t>
            </a:r>
            <a:r>
              <a:rPr dirty="0"/>
              <a:t>Open Sans (Headings) </a:t>
            </a:r>
            <a:br>
              <a:rPr dirty="0"/>
            </a:br>
            <a:r>
              <a:rPr dirty="0"/>
              <a:t>+</a:t>
            </a:r>
            <a:r>
              <a:rPr b="0" dirty="0"/>
              <a:t> </a:t>
            </a:r>
            <a:r>
              <a:rPr dirty="0"/>
              <a:t>Bold</a:t>
            </a:r>
          </a:p>
        </p:txBody>
      </p:sp>
      <p:sp>
        <p:nvSpPr>
          <p:cNvPr id="24" name="Title Text"/>
          <p:cNvSpPr txBox="1">
            <a:spLocks noGrp="1"/>
          </p:cNvSpPr>
          <p:nvPr>
            <p:ph type="title"/>
          </p:nvPr>
        </p:nvSpPr>
        <p:spPr>
          <a:xfrm>
            <a:off x="472440" y="3754799"/>
            <a:ext cx="4989602" cy="1735201"/>
          </a:xfrm>
          <a:prstGeom prst="rect">
            <a:avLst/>
          </a:prstGeom>
        </p:spPr>
        <p:txBody>
          <a:bodyPr anchor="b"/>
          <a:lstStyle>
            <a:lvl1pPr>
              <a:defRPr sz="3600" b="0">
                <a:solidFill>
                  <a:srgbClr val="5AB4D2"/>
                </a:solidFill>
                <a:latin typeface="+mj-lt"/>
                <a:ea typeface="+mj-ea"/>
                <a:cs typeface="+mj-cs"/>
                <a:sym typeface="Open Sans Light"/>
              </a:defRPr>
            </a:lvl1pPr>
          </a:lstStyle>
          <a:p>
            <a:r>
              <a:t>Title Text</a:t>
            </a:r>
          </a:p>
        </p:txBody>
      </p:sp>
      <p:pic>
        <p:nvPicPr>
          <p:cNvPr id="25" name="Picture 24" descr="Picture 24"/>
          <p:cNvPicPr>
            <a:picLocks noChangeAspect="1"/>
          </p:cNvPicPr>
          <p:nvPr/>
        </p:nvPicPr>
        <p:blipFill>
          <a:blip r:embed="rId6">
            <a:extLst/>
          </a:blip>
          <a:stretch>
            <a:fillRect/>
          </a:stretch>
        </p:blipFill>
        <p:spPr>
          <a:xfrm>
            <a:off x="10311765" y="6387298"/>
            <a:ext cx="1407161" cy="131097"/>
          </a:xfrm>
          <a:prstGeom prst="rect">
            <a:avLst/>
          </a:prstGeom>
          <a:ln w="12700">
            <a:miter lim="400000"/>
          </a:ln>
        </p:spPr>
      </p:pic>
      <p:sp>
        <p:nvSpPr>
          <p:cNvPr id="26" name="Slide Number"/>
          <p:cNvSpPr txBox="1">
            <a:spLocks noGrp="1"/>
          </p:cNvSpPr>
          <p:nvPr>
            <p:ph type="sldNum" sz="quarter" idx="2"/>
          </p:nvPr>
        </p:nvSpPr>
        <p:spPr>
          <a:xfrm>
            <a:off x="5892800" y="6172200"/>
            <a:ext cx="2844800" cy="368301"/>
          </a:xfrm>
          <a:prstGeom prst="rect">
            <a:avLst/>
          </a:prstGeom>
        </p:spPr>
        <p:txBody>
          <a:bodyPr lIns="45719" tIns="45719" rIns="45719" bIns="45719" anchor="ctr"/>
          <a:lstStyle>
            <a:lvl1pPr algn="r">
              <a:defRPr sz="1200"/>
            </a:lvl1pPr>
          </a:lstStyle>
          <a:p>
            <a:fld id="{86CB4B4D-7CA3-9044-876B-883B54F8677D}" type="slidenum">
              <a:t>‹#›</a:t>
            </a:fld>
            <a:endParaRPr dirty="0"/>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 and Infobox">
    <p:spTree>
      <p:nvGrpSpPr>
        <p:cNvPr id="1" name=""/>
        <p:cNvGrpSpPr/>
        <p:nvPr/>
      </p:nvGrpSpPr>
      <p:grpSpPr>
        <a:xfrm>
          <a:off x="0" y="0"/>
          <a:ext cx="0" cy="0"/>
          <a:chOff x="0" y="0"/>
          <a:chExt cx="0" cy="0"/>
        </a:xfrm>
      </p:grpSpPr>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22" name="Picture 14" descr="Picture 14"/>
          <p:cNvPicPr>
            <a:picLocks noChangeAspect="1"/>
          </p:cNvPicPr>
          <p:nvPr/>
        </p:nvPicPr>
        <p:blipFill>
          <a:blip r:embed="rId2">
            <a:extLst/>
          </a:blip>
          <a:stretch>
            <a:fillRect/>
          </a:stretch>
        </p:blipFill>
        <p:spPr>
          <a:xfrm>
            <a:off x="10311765" y="6387605"/>
            <a:ext cx="1407792" cy="133170"/>
          </a:xfrm>
          <a:prstGeom prst="rect">
            <a:avLst/>
          </a:prstGeom>
          <a:ln w="12700">
            <a:miter lim="400000"/>
          </a:ln>
        </p:spPr>
      </p:pic>
      <p:pic>
        <p:nvPicPr>
          <p:cNvPr id="123" name="Element" descr="Element"/>
          <p:cNvPicPr>
            <a:picLocks noChangeAspect="1"/>
          </p:cNvPicPr>
          <p:nvPr/>
        </p:nvPicPr>
        <p:blipFill>
          <a:blip r:embed="rId3">
            <a:extLst/>
          </a:blip>
          <a:srcRect l="63804" t="25532"/>
          <a:stretch>
            <a:fillRect/>
          </a:stretch>
        </p:blipFill>
        <p:spPr>
          <a:xfrm>
            <a:off x="7782128" y="1750978"/>
            <a:ext cx="4414752" cy="5107021"/>
          </a:xfrm>
          <a:prstGeom prst="rect">
            <a:avLst/>
          </a:prstGeom>
          <a:ln w="12700">
            <a:miter lim="400000"/>
          </a:ln>
        </p:spPr>
      </p:pic>
      <p:sp>
        <p:nvSpPr>
          <p:cNvPr id="124" name="Straight Connector 25"/>
          <p:cNvSpPr/>
          <p:nvPr/>
        </p:nvSpPr>
        <p:spPr>
          <a:xfrm>
            <a:off x="9860281" y="3042877"/>
            <a:ext cx="1859279" cy="1"/>
          </a:xfrm>
          <a:prstGeom prst="line">
            <a:avLst/>
          </a:prstGeom>
          <a:ln w="6350" cap="sq">
            <a:solidFill>
              <a:schemeClr val="accent1"/>
            </a:solidFill>
            <a:miter/>
          </a:ln>
        </p:spPr>
        <p:txBody>
          <a:bodyPr lIns="45719" rIns="45719"/>
          <a:lstStyle/>
          <a:p>
            <a:endParaRPr dirty="0"/>
          </a:p>
        </p:txBody>
      </p:sp>
      <p:sp>
        <p:nvSpPr>
          <p:cNvPr id="125" name="Straight Connector 26"/>
          <p:cNvSpPr/>
          <p:nvPr/>
        </p:nvSpPr>
        <p:spPr>
          <a:xfrm>
            <a:off x="9860281" y="5664156"/>
            <a:ext cx="1859279" cy="1"/>
          </a:xfrm>
          <a:prstGeom prst="line">
            <a:avLst/>
          </a:prstGeom>
          <a:ln w="6350" cap="sq">
            <a:solidFill>
              <a:schemeClr val="accent1"/>
            </a:solidFill>
            <a:miter/>
          </a:ln>
        </p:spPr>
        <p:txBody>
          <a:bodyPr lIns="45719" rIns="45719"/>
          <a:lstStyle/>
          <a:p>
            <a:endParaRPr dirty="0"/>
          </a:p>
        </p:txBody>
      </p:sp>
      <p:sp>
        <p:nvSpPr>
          <p:cNvPr id="126" name="Title Text"/>
          <p:cNvSpPr txBox="1">
            <a:spLocks noGrp="1"/>
          </p:cNvSpPr>
          <p:nvPr>
            <p:ph type="title"/>
          </p:nvPr>
        </p:nvSpPr>
        <p:spPr>
          <a:xfrm>
            <a:off x="472440" y="625178"/>
            <a:ext cx="11247117" cy="720001"/>
          </a:xfrm>
          <a:prstGeom prst="rect">
            <a:avLst/>
          </a:prstGeom>
        </p:spPr>
        <p:txBody>
          <a:bodyPr/>
          <a:lstStyle>
            <a:lvl1pPr>
              <a:defRPr sz="2400">
                <a:solidFill>
                  <a:schemeClr val="accent1"/>
                </a:solidFill>
              </a:defRPr>
            </a:lvl1pPr>
          </a:lstStyle>
          <a:p>
            <a:r>
              <a:t>Title Text</a:t>
            </a:r>
          </a:p>
        </p:txBody>
      </p:sp>
      <p:sp>
        <p:nvSpPr>
          <p:cNvPr id="127" name="Body Level One…"/>
          <p:cNvSpPr txBox="1">
            <a:spLocks noGrp="1"/>
          </p:cNvSpPr>
          <p:nvPr>
            <p:ph type="body" sz="quarter" idx="1"/>
          </p:nvPr>
        </p:nvSpPr>
        <p:spPr>
          <a:xfrm>
            <a:off x="473075" y="982799"/>
            <a:ext cx="11246484" cy="363601"/>
          </a:xfrm>
          <a:prstGeom prst="rect">
            <a:avLst/>
          </a:prstGeom>
        </p:spPr>
        <p:txBody>
          <a:bodyPr/>
          <a:lstStyle>
            <a:lvl1pPr>
              <a:defRPr sz="2400">
                <a:solidFill>
                  <a:schemeClr val="accent1"/>
                </a:solidFill>
                <a:latin typeface="+mj-lt"/>
                <a:ea typeface="+mj-ea"/>
                <a:cs typeface="+mj-cs"/>
                <a:sym typeface="Open Sans Light"/>
              </a:defRPr>
            </a:lvl1pPr>
            <a:lvl2pPr marL="518399" indent="-287999">
              <a:defRPr sz="2400">
                <a:solidFill>
                  <a:schemeClr val="accent1"/>
                </a:solidFill>
                <a:latin typeface="+mj-lt"/>
                <a:ea typeface="+mj-ea"/>
                <a:cs typeface="+mj-cs"/>
                <a:sym typeface="Open Sans Light"/>
              </a:defRPr>
            </a:lvl2pPr>
            <a:lvl3pPr marL="748799" indent="-302400">
              <a:defRPr sz="2400">
                <a:solidFill>
                  <a:schemeClr val="accent1"/>
                </a:solidFill>
                <a:latin typeface="+mj-lt"/>
                <a:ea typeface="+mj-ea"/>
                <a:cs typeface="+mj-cs"/>
                <a:sym typeface="Open Sans Light"/>
              </a:defRPr>
            </a:lvl3pPr>
            <a:lvl4pPr marL="968914" indent="-320914">
              <a:defRPr sz="2400">
                <a:solidFill>
                  <a:schemeClr val="accent1"/>
                </a:solidFill>
                <a:latin typeface="+mj-lt"/>
                <a:ea typeface="+mj-ea"/>
                <a:cs typeface="+mj-cs"/>
                <a:sym typeface="Open Sans Light"/>
              </a:defRPr>
            </a:lvl4pPr>
            <a:lvl5pPr marL="1180800" indent="-345600">
              <a:defRPr sz="2400">
                <a:solidFill>
                  <a:schemeClr val="accent1"/>
                </a:solidFill>
                <a:latin typeface="+mj-lt"/>
                <a:ea typeface="+mj-ea"/>
                <a:cs typeface="+mj-cs"/>
                <a:sym typeface="Open Sans Light"/>
              </a:defRPr>
            </a:lvl5pPr>
          </a:lstStyle>
          <a:p>
            <a:r>
              <a:t>Body Level One</a:t>
            </a:r>
          </a:p>
          <a:p>
            <a:pPr lvl="1"/>
            <a:r>
              <a:t>Body Level Two</a:t>
            </a:r>
          </a:p>
          <a:p>
            <a:pPr lvl="2"/>
            <a:r>
              <a:t>Body Level Three</a:t>
            </a:r>
          </a:p>
          <a:p>
            <a:pPr lvl="3"/>
            <a:r>
              <a:t>Body Level Four</a:t>
            </a:r>
          </a:p>
          <a:p>
            <a:pPr lvl="4"/>
            <a:r>
              <a:t>Body Level Five</a:t>
            </a:r>
          </a:p>
        </p:txBody>
      </p:sp>
      <p:sp>
        <p:nvSpPr>
          <p:cNvPr id="128" name="Text Placeholder 4"/>
          <p:cNvSpPr>
            <a:spLocks noGrp="1"/>
          </p:cNvSpPr>
          <p:nvPr>
            <p:ph type="body" sz="quarter" idx="13"/>
          </p:nvPr>
        </p:nvSpPr>
        <p:spPr>
          <a:xfrm>
            <a:off x="9860281" y="3197069"/>
            <a:ext cx="1859279" cy="2282159"/>
          </a:xfrm>
          <a:prstGeom prst="rect">
            <a:avLst/>
          </a:prstGeom>
        </p:spPr>
        <p:txBody>
          <a:bodyPr/>
          <a:lstStyle/>
          <a:p>
            <a:pPr>
              <a:defRPr sz="1100" i="1">
                <a:solidFill>
                  <a:schemeClr val="accent1"/>
                </a:solidFill>
              </a:defRPr>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36" name="Picture 14" descr="Picture 14"/>
          <p:cNvPicPr>
            <a:picLocks noChangeAspect="1"/>
          </p:cNvPicPr>
          <p:nvPr/>
        </p:nvPicPr>
        <p:blipFill>
          <a:blip r:embed="rId2">
            <a:extLst/>
          </a:blip>
          <a:stretch>
            <a:fillRect/>
          </a:stretch>
        </p:blipFill>
        <p:spPr>
          <a:xfrm>
            <a:off x="10311765" y="6387605"/>
            <a:ext cx="1407792" cy="133170"/>
          </a:xfrm>
          <a:prstGeom prst="rect">
            <a:avLst/>
          </a:prstGeom>
          <a:ln w="12700">
            <a:miter lim="400000"/>
          </a:ln>
        </p:spPr>
      </p:pic>
      <p:sp>
        <p:nvSpPr>
          <p:cNvPr id="137" name="Title Text"/>
          <p:cNvSpPr txBox="1">
            <a:spLocks noGrp="1"/>
          </p:cNvSpPr>
          <p:nvPr>
            <p:ph type="title"/>
          </p:nvPr>
        </p:nvSpPr>
        <p:spPr>
          <a:xfrm>
            <a:off x="472440" y="625178"/>
            <a:ext cx="11247117" cy="720001"/>
          </a:xfrm>
          <a:prstGeom prst="rect">
            <a:avLst/>
          </a:prstGeom>
        </p:spPr>
        <p:txBody>
          <a:bodyPr/>
          <a:lstStyle>
            <a:lvl1pPr>
              <a:defRPr sz="2400">
                <a:solidFill>
                  <a:schemeClr val="accent1"/>
                </a:solidFill>
              </a:defRPr>
            </a:lvl1pPr>
          </a:lstStyle>
          <a:p>
            <a:r>
              <a:t>Title Text</a:t>
            </a:r>
          </a:p>
        </p:txBody>
      </p:sp>
      <p:sp>
        <p:nvSpPr>
          <p:cNvPr id="138" name="Body Level One…"/>
          <p:cNvSpPr txBox="1">
            <a:spLocks noGrp="1"/>
          </p:cNvSpPr>
          <p:nvPr>
            <p:ph type="body" sz="quarter" idx="1"/>
          </p:nvPr>
        </p:nvSpPr>
        <p:spPr>
          <a:xfrm>
            <a:off x="473075" y="982799"/>
            <a:ext cx="11246484" cy="363601"/>
          </a:xfrm>
          <a:prstGeom prst="rect">
            <a:avLst/>
          </a:prstGeom>
        </p:spPr>
        <p:txBody>
          <a:bodyPr/>
          <a:lstStyle>
            <a:lvl1pPr>
              <a:defRPr sz="2400">
                <a:solidFill>
                  <a:schemeClr val="accent1"/>
                </a:solidFill>
                <a:latin typeface="+mj-lt"/>
                <a:ea typeface="+mj-ea"/>
                <a:cs typeface="+mj-cs"/>
                <a:sym typeface="Open Sans Light"/>
              </a:defRPr>
            </a:lvl1pPr>
            <a:lvl2pPr marL="518399" indent="-287999">
              <a:defRPr sz="2400">
                <a:solidFill>
                  <a:schemeClr val="accent1"/>
                </a:solidFill>
                <a:latin typeface="+mj-lt"/>
                <a:ea typeface="+mj-ea"/>
                <a:cs typeface="+mj-cs"/>
                <a:sym typeface="Open Sans Light"/>
              </a:defRPr>
            </a:lvl2pPr>
            <a:lvl3pPr marL="748799" indent="-302400">
              <a:defRPr sz="2400">
                <a:solidFill>
                  <a:schemeClr val="accent1"/>
                </a:solidFill>
                <a:latin typeface="+mj-lt"/>
                <a:ea typeface="+mj-ea"/>
                <a:cs typeface="+mj-cs"/>
                <a:sym typeface="Open Sans Light"/>
              </a:defRPr>
            </a:lvl3pPr>
            <a:lvl4pPr marL="968914" indent="-320914">
              <a:defRPr sz="2400">
                <a:solidFill>
                  <a:schemeClr val="accent1"/>
                </a:solidFill>
                <a:latin typeface="+mj-lt"/>
                <a:ea typeface="+mj-ea"/>
                <a:cs typeface="+mj-cs"/>
                <a:sym typeface="Open Sans Light"/>
              </a:defRPr>
            </a:lvl4pPr>
            <a:lvl5pPr marL="1180800" indent="-345600">
              <a:defRPr sz="2400">
                <a:solidFill>
                  <a:schemeClr val="accent1"/>
                </a:solidFill>
                <a:latin typeface="+mj-lt"/>
                <a:ea typeface="+mj-ea"/>
                <a:cs typeface="+mj-cs"/>
                <a:sym typeface="Open Sans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46" name="Picture 14" descr="Picture 14"/>
          <p:cNvPicPr>
            <a:picLocks noChangeAspect="1"/>
          </p:cNvPicPr>
          <p:nvPr/>
        </p:nvPicPr>
        <p:blipFill>
          <a:blip r:embed="rId2">
            <a:extLst/>
          </a:blip>
          <a:stretch>
            <a:fillRect/>
          </a:stretch>
        </p:blipFill>
        <p:spPr>
          <a:xfrm>
            <a:off x="10311765" y="6387605"/>
            <a:ext cx="1407792" cy="133170"/>
          </a:xfrm>
          <a:prstGeom prst="rect">
            <a:avLst/>
          </a:prstGeom>
          <a:ln w="12700">
            <a:miter lim="400000"/>
          </a:ln>
        </p:spPr>
      </p:pic>
      <p:sp>
        <p:nvSpPr>
          <p:cNvPr id="147" name="Background color"/>
          <p:cNvSpPr/>
          <p:nvPr/>
        </p:nvSpPr>
        <p:spPr>
          <a:xfrm>
            <a:off x="0" y="0"/>
            <a:ext cx="12192000" cy="6858000"/>
          </a:xfrm>
          <a:prstGeom prst="rect">
            <a:avLst/>
          </a:prstGeom>
          <a:solidFill>
            <a:schemeClr val="accent1"/>
          </a:solidFill>
          <a:ln w="12700">
            <a:miter lim="400000"/>
          </a:ln>
        </p:spPr>
        <p:txBody>
          <a:bodyPr lIns="45719" rIns="45719" anchor="ctr"/>
          <a:lstStyle/>
          <a:p>
            <a:pPr algn="ctr">
              <a:lnSpc>
                <a:spcPct val="90000"/>
              </a:lnSpc>
              <a:spcBef>
                <a:spcPts val="1000"/>
              </a:spcBef>
              <a:defRPr sz="2000">
                <a:solidFill>
                  <a:srgbClr val="FFFFFF"/>
                </a:solidFill>
              </a:defRPr>
            </a:pPr>
            <a:endParaRPr dirty="0"/>
          </a:p>
        </p:txBody>
      </p:sp>
      <p:pic>
        <p:nvPicPr>
          <p:cNvPr id="148" name="Element" descr="Element"/>
          <p:cNvPicPr>
            <a:picLocks noChangeAspect="1"/>
          </p:cNvPicPr>
          <p:nvPr/>
        </p:nvPicPr>
        <p:blipFill>
          <a:blip r:embed="rId3">
            <a:extLst/>
          </a:blip>
          <a:srcRect l="15543" r="38563" b="18154"/>
          <a:stretch>
            <a:fillRect/>
          </a:stretch>
        </p:blipFill>
        <p:spPr>
          <a:xfrm>
            <a:off x="0" y="-1"/>
            <a:ext cx="5597612" cy="5612895"/>
          </a:xfrm>
          <a:prstGeom prst="rect">
            <a:avLst/>
          </a:prstGeom>
          <a:ln w="12700">
            <a:miter lim="400000"/>
          </a:ln>
        </p:spPr>
      </p:pic>
      <p:sp>
        <p:nvSpPr>
          <p:cNvPr id="149" name="Title Text"/>
          <p:cNvSpPr txBox="1">
            <a:spLocks noGrp="1"/>
          </p:cNvSpPr>
          <p:nvPr>
            <p:ph type="title"/>
          </p:nvPr>
        </p:nvSpPr>
        <p:spPr>
          <a:xfrm>
            <a:off x="3067199" y="5370541"/>
            <a:ext cx="8651725" cy="823885"/>
          </a:xfrm>
          <a:prstGeom prst="rect">
            <a:avLst/>
          </a:prstGeom>
        </p:spPr>
        <p:txBody>
          <a:bodyPr/>
          <a:lstStyle>
            <a:lvl1pPr algn="r">
              <a:defRPr sz="3400" b="0">
                <a:solidFill>
                  <a:schemeClr val="accent2"/>
                </a:solidFill>
                <a:latin typeface="+mj-lt"/>
                <a:ea typeface="+mj-ea"/>
                <a:cs typeface="+mj-cs"/>
                <a:sym typeface="Open Sans Light"/>
              </a:defRPr>
            </a:lvl1pPr>
          </a:lstStyle>
          <a:p>
            <a:r>
              <a:t>Title Text</a:t>
            </a:r>
          </a:p>
        </p:txBody>
      </p:sp>
      <p:sp>
        <p:nvSpPr>
          <p:cNvPr id="150" name="Body Level One…"/>
          <p:cNvSpPr txBox="1">
            <a:spLocks noGrp="1"/>
          </p:cNvSpPr>
          <p:nvPr>
            <p:ph type="body" sz="quarter" idx="1"/>
          </p:nvPr>
        </p:nvSpPr>
        <p:spPr>
          <a:xfrm>
            <a:off x="3068318" y="4689533"/>
            <a:ext cx="8650607" cy="680401"/>
          </a:xfrm>
          <a:prstGeom prst="rect">
            <a:avLst/>
          </a:prstGeom>
        </p:spPr>
        <p:txBody>
          <a:bodyPr anchor="b"/>
          <a:lstStyle>
            <a:lvl1pPr algn="r">
              <a:defRPr sz="3400">
                <a:solidFill>
                  <a:srgbClr val="FFFFFF"/>
                </a:solidFill>
                <a:latin typeface="+mj-lt"/>
                <a:ea typeface="+mj-ea"/>
                <a:cs typeface="+mj-cs"/>
                <a:sym typeface="Open Sans Light"/>
              </a:defRPr>
            </a:lvl1pPr>
            <a:lvl2pPr marL="0" indent="457200" algn="r">
              <a:buSzTx/>
              <a:buNone/>
              <a:defRPr sz="3400">
                <a:solidFill>
                  <a:srgbClr val="FFFFFF"/>
                </a:solidFill>
                <a:latin typeface="+mj-lt"/>
                <a:ea typeface="+mj-ea"/>
                <a:cs typeface="+mj-cs"/>
                <a:sym typeface="Open Sans Light"/>
              </a:defRPr>
            </a:lvl2pPr>
            <a:lvl3pPr marL="0" indent="914400" algn="r">
              <a:buSzTx/>
              <a:buNone/>
              <a:defRPr sz="3400">
                <a:solidFill>
                  <a:srgbClr val="FFFFFF"/>
                </a:solidFill>
                <a:latin typeface="+mj-lt"/>
                <a:ea typeface="+mj-ea"/>
                <a:cs typeface="+mj-cs"/>
                <a:sym typeface="Open Sans Light"/>
              </a:defRPr>
            </a:lvl3pPr>
            <a:lvl4pPr marL="0" indent="1371600" algn="r">
              <a:buSzTx/>
              <a:buNone/>
              <a:defRPr sz="3400">
                <a:solidFill>
                  <a:srgbClr val="FFFFFF"/>
                </a:solidFill>
                <a:latin typeface="+mj-lt"/>
                <a:ea typeface="+mj-ea"/>
                <a:cs typeface="+mj-cs"/>
                <a:sym typeface="Open Sans Light"/>
              </a:defRPr>
            </a:lvl4pPr>
            <a:lvl5pPr marL="0" indent="1828800" algn="r">
              <a:buSzTx/>
              <a:buNone/>
              <a:defRPr sz="3400">
                <a:solidFill>
                  <a:srgbClr val="FFFFFF"/>
                </a:solidFill>
                <a:latin typeface="+mj-lt"/>
                <a:ea typeface="+mj-ea"/>
                <a:cs typeface="+mj-cs"/>
                <a:sym typeface="Open Sans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58" name="Title Text"/>
          <p:cNvSpPr txBox="1">
            <a:spLocks noGrp="1"/>
          </p:cNvSpPr>
          <p:nvPr>
            <p:ph type="title"/>
          </p:nvPr>
        </p:nvSpPr>
        <p:spPr>
          <a:prstGeom prst="rect">
            <a:avLst/>
          </a:prstGeom>
        </p:spPr>
        <p:txBody>
          <a:bodyPr/>
          <a:lstStyle/>
          <a:p>
            <a:r>
              <a:t>Title Text</a:t>
            </a:r>
          </a:p>
        </p:txBody>
      </p:sp>
      <p:sp>
        <p:nvSpPr>
          <p:cNvPr id="15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Quote A">
    <p:spTree>
      <p:nvGrpSpPr>
        <p:cNvPr id="1" name=""/>
        <p:cNvGrpSpPr/>
        <p:nvPr/>
      </p:nvGrpSpPr>
      <p:grpSpPr>
        <a:xfrm>
          <a:off x="0" y="0"/>
          <a:ext cx="0" cy="0"/>
          <a:chOff x="0" y="0"/>
          <a:chExt cx="0" cy="0"/>
        </a:xfrm>
      </p:grpSpPr>
      <p:pic>
        <p:nvPicPr>
          <p:cNvPr id="166" name="Picture 2" descr="Picture 2"/>
          <p:cNvPicPr>
            <a:picLocks noChangeAspect="1"/>
          </p:cNvPicPr>
          <p:nvPr/>
        </p:nvPicPr>
        <p:blipFill>
          <a:blip r:embed="rId2">
            <a:extLst/>
          </a:blip>
          <a:stretch>
            <a:fillRect/>
          </a:stretch>
        </p:blipFill>
        <p:spPr>
          <a:xfrm>
            <a:off x="12288687" y="0"/>
            <a:ext cx="4174225" cy="2350800"/>
          </a:xfrm>
          <a:prstGeom prst="rect">
            <a:avLst/>
          </a:prstGeom>
          <a:ln w="12700">
            <a:miter lim="400000"/>
          </a:ln>
        </p:spPr>
      </p:pic>
      <p:pic>
        <p:nvPicPr>
          <p:cNvPr id="167" name="Picture 18" descr="Picture 18"/>
          <p:cNvPicPr>
            <a:picLocks noChangeAspect="1"/>
          </p:cNvPicPr>
          <p:nvPr/>
        </p:nvPicPr>
        <p:blipFill>
          <a:blip r:embed="rId3">
            <a:extLst/>
          </a:blip>
          <a:stretch>
            <a:fillRect/>
          </a:stretch>
        </p:blipFill>
        <p:spPr>
          <a:xfrm>
            <a:off x="-2" y="-2"/>
            <a:ext cx="12192002" cy="6865941"/>
          </a:xfrm>
          <a:prstGeom prst="rect">
            <a:avLst/>
          </a:prstGeom>
          <a:ln w="12700">
            <a:miter lim="400000"/>
          </a:ln>
        </p:spPr>
      </p:pic>
      <p:grpSp>
        <p:nvGrpSpPr>
          <p:cNvPr id="170" name="Ouotations"/>
          <p:cNvGrpSpPr/>
          <p:nvPr/>
        </p:nvGrpSpPr>
        <p:grpSpPr>
          <a:xfrm>
            <a:off x="482327" y="685249"/>
            <a:ext cx="1095935" cy="540061"/>
            <a:chOff x="0" y="0"/>
            <a:chExt cx="1095934" cy="540060"/>
          </a:xfrm>
        </p:grpSpPr>
        <p:sp>
          <p:nvSpPr>
            <p:cNvPr id="168" name="Parallelogram 3"/>
            <p:cNvSpPr/>
            <p:nvPr/>
          </p:nvSpPr>
          <p:spPr>
            <a:xfrm>
              <a:off x="-1" y="-1"/>
              <a:ext cx="594831" cy="5400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16" y="0"/>
                  </a:lnTo>
                  <a:lnTo>
                    <a:pt x="21600" y="0"/>
                  </a:lnTo>
                  <a:lnTo>
                    <a:pt x="9455"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lnSpc>
                  <a:spcPct val="90000"/>
                </a:lnSpc>
                <a:spcBef>
                  <a:spcPts val="1000"/>
                </a:spcBef>
                <a:defRPr sz="2000">
                  <a:solidFill>
                    <a:srgbClr val="FFFFFF"/>
                  </a:solidFill>
                </a:defRPr>
              </a:pPr>
              <a:endParaRPr dirty="0"/>
            </a:p>
          </p:txBody>
        </p:sp>
        <p:sp>
          <p:nvSpPr>
            <p:cNvPr id="169" name="Parallelogram 3"/>
            <p:cNvSpPr/>
            <p:nvPr/>
          </p:nvSpPr>
          <p:spPr>
            <a:xfrm>
              <a:off x="501103" y="-1"/>
              <a:ext cx="594831" cy="5400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16" y="0"/>
                  </a:lnTo>
                  <a:lnTo>
                    <a:pt x="21600" y="0"/>
                  </a:lnTo>
                  <a:lnTo>
                    <a:pt x="9455" y="21600"/>
                  </a:lnTo>
                  <a:lnTo>
                    <a:pt x="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lnSpc>
                  <a:spcPct val="90000"/>
                </a:lnSpc>
                <a:spcBef>
                  <a:spcPts val="1000"/>
                </a:spcBef>
                <a:defRPr sz="2000">
                  <a:solidFill>
                    <a:srgbClr val="FFFFFF"/>
                  </a:solidFill>
                </a:defRPr>
              </a:pPr>
              <a:endParaRPr dirty="0"/>
            </a:p>
          </p:txBody>
        </p:sp>
      </p:grpSp>
      <p:sp>
        <p:nvSpPr>
          <p:cNvPr id="171" name="Title Text"/>
          <p:cNvSpPr txBox="1">
            <a:spLocks noGrp="1"/>
          </p:cNvSpPr>
          <p:nvPr>
            <p:ph type="title"/>
          </p:nvPr>
        </p:nvSpPr>
        <p:spPr>
          <a:xfrm>
            <a:off x="472441" y="3546709"/>
            <a:ext cx="11247117" cy="2377846"/>
          </a:xfrm>
          <a:prstGeom prst="rect">
            <a:avLst/>
          </a:prstGeom>
        </p:spPr>
        <p:txBody>
          <a:bodyPr anchor="b"/>
          <a:lstStyle>
            <a:lvl1pPr>
              <a:defRPr sz="5000" b="0" i="1">
                <a:solidFill>
                  <a:schemeClr val="accent1"/>
                </a:solidFill>
                <a:latin typeface="+mj-lt"/>
                <a:ea typeface="+mj-ea"/>
                <a:cs typeface="+mj-cs"/>
                <a:sym typeface="Open Sans Light"/>
              </a:defRPr>
            </a:lvl1pPr>
          </a:lstStyle>
          <a:p>
            <a:r>
              <a:t>Title Text</a:t>
            </a:r>
          </a:p>
        </p:txBody>
      </p:sp>
      <p:sp>
        <p:nvSpPr>
          <p:cNvPr id="172" name="Body Level One…"/>
          <p:cNvSpPr txBox="1">
            <a:spLocks noGrp="1"/>
          </p:cNvSpPr>
          <p:nvPr>
            <p:ph type="body" sz="quarter" idx="1"/>
          </p:nvPr>
        </p:nvSpPr>
        <p:spPr>
          <a:xfrm>
            <a:off x="472443" y="6067330"/>
            <a:ext cx="11247117" cy="216001"/>
          </a:xfrm>
          <a:prstGeom prst="rect">
            <a:avLst/>
          </a:prstGeom>
        </p:spPr>
        <p:txBody>
          <a:bodyPr/>
          <a:lstStyle>
            <a:lvl1pPr>
              <a:defRPr sz="1200" i="1">
                <a:solidFill>
                  <a:srgbClr val="FFFFFF"/>
                </a:solidFill>
              </a:defRPr>
            </a:lvl1pPr>
            <a:lvl2pPr marL="0" indent="457200">
              <a:buSzTx/>
              <a:buNone/>
              <a:defRPr sz="1200" i="1">
                <a:solidFill>
                  <a:srgbClr val="FFFFFF"/>
                </a:solidFill>
              </a:defRPr>
            </a:lvl2pPr>
            <a:lvl3pPr marL="0" indent="914400">
              <a:buSzTx/>
              <a:buNone/>
              <a:defRPr sz="1200" i="1">
                <a:solidFill>
                  <a:srgbClr val="FFFFFF"/>
                </a:solidFill>
              </a:defRPr>
            </a:lvl3pPr>
            <a:lvl4pPr marL="0" indent="1371600">
              <a:buSzTx/>
              <a:buNone/>
              <a:defRPr sz="1200" i="1">
                <a:solidFill>
                  <a:srgbClr val="FFFFFF"/>
                </a:solidFill>
              </a:defRPr>
            </a:lvl4pPr>
            <a:lvl5pPr marL="0" indent="1828800">
              <a:buSzTx/>
              <a:buNone/>
              <a:defRPr sz="1200"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3" name="TextBox 16"/>
          <p:cNvSpPr txBox="1"/>
          <p:nvPr/>
        </p:nvSpPr>
        <p:spPr>
          <a:xfrm>
            <a:off x="12288687" y="2483999"/>
            <a:ext cx="1992568" cy="35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200"/>
            </a:lvl1pPr>
          </a:lstStyle>
          <a:p>
            <a:r>
              <a:rPr dirty="0"/>
              <a:t>Highlighted text is dark blue, other text is white</a:t>
            </a:r>
          </a:p>
        </p:txBody>
      </p:sp>
      <p:sp>
        <p:nvSpPr>
          <p:cNvPr id="174" name="Slide Number"/>
          <p:cNvSpPr txBox="1">
            <a:spLocks noGrp="1"/>
          </p:cNvSpPr>
          <p:nvPr>
            <p:ph type="sldNum" sz="quarter" idx="2"/>
          </p:nvPr>
        </p:nvSpPr>
        <p:spPr>
          <a:xfrm>
            <a:off x="474662" y="7824020"/>
            <a:ext cx="127001" cy="127001"/>
          </a:xfrm>
          <a:prstGeom prst="rect">
            <a:avLst/>
          </a:prstGeom>
        </p:spPr>
        <p:txBody>
          <a:bodyPr lIns="45719" tIns="45719" rIns="45719" bIns="45719"/>
          <a:lstStyle>
            <a:lvl1pPr>
              <a:defRPr sz="100">
                <a:solidFill>
                  <a:srgbClr val="BFBFBF"/>
                </a:solidFill>
              </a:defRPr>
            </a:lvl1pPr>
          </a:lstStyle>
          <a:p>
            <a:fld id="{86CB4B4D-7CA3-9044-876B-883B54F8677D}" type="slidenum">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Quote B">
    <p:spTree>
      <p:nvGrpSpPr>
        <p:cNvPr id="1" name=""/>
        <p:cNvGrpSpPr/>
        <p:nvPr/>
      </p:nvGrpSpPr>
      <p:grpSpPr>
        <a:xfrm>
          <a:off x="0" y="0"/>
          <a:ext cx="0" cy="0"/>
          <a:chOff x="0" y="0"/>
          <a:chExt cx="0" cy="0"/>
        </a:xfrm>
      </p:grpSpPr>
      <p:pic>
        <p:nvPicPr>
          <p:cNvPr id="181" name="Picture 9" descr="Picture 9"/>
          <p:cNvPicPr>
            <a:picLocks noChangeAspect="1"/>
          </p:cNvPicPr>
          <p:nvPr/>
        </p:nvPicPr>
        <p:blipFill>
          <a:blip r:embed="rId2">
            <a:extLst/>
          </a:blip>
          <a:stretch>
            <a:fillRect/>
          </a:stretch>
        </p:blipFill>
        <p:spPr>
          <a:xfrm>
            <a:off x="0" y="0"/>
            <a:ext cx="12192000" cy="6858000"/>
          </a:xfrm>
          <a:prstGeom prst="rect">
            <a:avLst/>
          </a:prstGeom>
          <a:ln w="12700">
            <a:miter lim="400000"/>
          </a:ln>
        </p:spPr>
      </p:pic>
      <p:grpSp>
        <p:nvGrpSpPr>
          <p:cNvPr id="184" name="Ouotations"/>
          <p:cNvGrpSpPr/>
          <p:nvPr/>
        </p:nvGrpSpPr>
        <p:grpSpPr>
          <a:xfrm>
            <a:off x="482327" y="685249"/>
            <a:ext cx="1095935" cy="540061"/>
            <a:chOff x="0" y="0"/>
            <a:chExt cx="1095934" cy="540060"/>
          </a:xfrm>
        </p:grpSpPr>
        <p:sp>
          <p:nvSpPr>
            <p:cNvPr id="182" name="Parallelogram 3"/>
            <p:cNvSpPr/>
            <p:nvPr/>
          </p:nvSpPr>
          <p:spPr>
            <a:xfrm>
              <a:off x="-1" y="-1"/>
              <a:ext cx="594831" cy="5400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16" y="0"/>
                  </a:lnTo>
                  <a:lnTo>
                    <a:pt x="21600" y="0"/>
                  </a:lnTo>
                  <a:lnTo>
                    <a:pt x="9455" y="21600"/>
                  </a:lnTo>
                  <a:lnTo>
                    <a:pt x="0" y="2160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lnSpc>
                  <a:spcPct val="90000"/>
                </a:lnSpc>
                <a:spcBef>
                  <a:spcPts val="1000"/>
                </a:spcBef>
                <a:defRPr sz="2000">
                  <a:solidFill>
                    <a:srgbClr val="FFFFFF"/>
                  </a:solidFill>
                </a:defRPr>
              </a:pPr>
              <a:endParaRPr dirty="0"/>
            </a:p>
          </p:txBody>
        </p:sp>
        <p:sp>
          <p:nvSpPr>
            <p:cNvPr id="183" name="Parallelogram 3"/>
            <p:cNvSpPr/>
            <p:nvPr/>
          </p:nvSpPr>
          <p:spPr>
            <a:xfrm>
              <a:off x="501103" y="-1"/>
              <a:ext cx="594831" cy="5400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16" y="0"/>
                  </a:lnTo>
                  <a:lnTo>
                    <a:pt x="21600" y="0"/>
                  </a:lnTo>
                  <a:lnTo>
                    <a:pt x="9455" y="21600"/>
                  </a:lnTo>
                  <a:lnTo>
                    <a:pt x="0" y="21600"/>
                  </a:lnTo>
                  <a:close/>
                </a:path>
              </a:pathLst>
            </a:custGeom>
            <a:solidFill>
              <a:schemeClr val="accent3"/>
            </a:solidFill>
            <a:ln w="12700" cap="flat">
              <a:noFill/>
              <a:miter lim="400000"/>
            </a:ln>
            <a:effectLst/>
          </p:spPr>
          <p:txBody>
            <a:bodyPr wrap="square" lIns="45719" tIns="45719" rIns="45719" bIns="45719" numCol="1" anchor="ctr">
              <a:noAutofit/>
            </a:bodyPr>
            <a:lstStyle/>
            <a:p>
              <a:pPr algn="ctr">
                <a:lnSpc>
                  <a:spcPct val="90000"/>
                </a:lnSpc>
                <a:spcBef>
                  <a:spcPts val="1000"/>
                </a:spcBef>
                <a:defRPr sz="2000">
                  <a:solidFill>
                    <a:srgbClr val="FFFFFF"/>
                  </a:solidFill>
                </a:defRPr>
              </a:pPr>
              <a:endParaRPr dirty="0"/>
            </a:p>
          </p:txBody>
        </p:sp>
      </p:grpSp>
      <p:sp>
        <p:nvSpPr>
          <p:cNvPr id="185" name="Title Text"/>
          <p:cNvSpPr txBox="1">
            <a:spLocks noGrp="1"/>
          </p:cNvSpPr>
          <p:nvPr>
            <p:ph type="title"/>
          </p:nvPr>
        </p:nvSpPr>
        <p:spPr>
          <a:xfrm>
            <a:off x="472441" y="3546709"/>
            <a:ext cx="11247117" cy="2377846"/>
          </a:xfrm>
          <a:prstGeom prst="rect">
            <a:avLst/>
          </a:prstGeom>
        </p:spPr>
        <p:txBody>
          <a:bodyPr anchor="b"/>
          <a:lstStyle>
            <a:lvl1pPr>
              <a:defRPr sz="5000" b="0" i="1">
                <a:solidFill>
                  <a:schemeClr val="accent3"/>
                </a:solidFill>
                <a:latin typeface="+mj-lt"/>
                <a:ea typeface="+mj-ea"/>
                <a:cs typeface="+mj-cs"/>
                <a:sym typeface="Open Sans Light"/>
              </a:defRPr>
            </a:lvl1pPr>
          </a:lstStyle>
          <a:p>
            <a:r>
              <a:t>Title Text</a:t>
            </a:r>
          </a:p>
        </p:txBody>
      </p:sp>
      <p:sp>
        <p:nvSpPr>
          <p:cNvPr id="186" name="Body Level One…"/>
          <p:cNvSpPr txBox="1">
            <a:spLocks noGrp="1"/>
          </p:cNvSpPr>
          <p:nvPr>
            <p:ph type="body" sz="quarter" idx="1"/>
          </p:nvPr>
        </p:nvSpPr>
        <p:spPr>
          <a:xfrm>
            <a:off x="472443" y="6067330"/>
            <a:ext cx="11247117" cy="216001"/>
          </a:xfrm>
          <a:prstGeom prst="rect">
            <a:avLst/>
          </a:prstGeom>
        </p:spPr>
        <p:txBody>
          <a:bodyPr/>
          <a:lstStyle>
            <a:lvl1pPr>
              <a:defRPr sz="1200" i="1">
                <a:solidFill>
                  <a:srgbClr val="FFFFFF"/>
                </a:solidFill>
              </a:defRPr>
            </a:lvl1pPr>
            <a:lvl2pPr marL="0" indent="457200">
              <a:buSzTx/>
              <a:buNone/>
              <a:defRPr sz="1200" i="1">
                <a:solidFill>
                  <a:srgbClr val="FFFFFF"/>
                </a:solidFill>
              </a:defRPr>
            </a:lvl2pPr>
            <a:lvl3pPr marL="0" indent="914400">
              <a:buSzTx/>
              <a:buNone/>
              <a:defRPr sz="1200" i="1">
                <a:solidFill>
                  <a:srgbClr val="FFFFFF"/>
                </a:solidFill>
              </a:defRPr>
            </a:lvl3pPr>
            <a:lvl4pPr marL="0" indent="1371600">
              <a:buSzTx/>
              <a:buNone/>
              <a:defRPr sz="1200" i="1">
                <a:solidFill>
                  <a:srgbClr val="FFFFFF"/>
                </a:solidFill>
              </a:defRPr>
            </a:lvl4pPr>
            <a:lvl5pPr marL="0" indent="1828800">
              <a:buSzTx/>
              <a:buNone/>
              <a:defRPr sz="1200"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87" name="TextBox 14"/>
          <p:cNvSpPr txBox="1"/>
          <p:nvPr/>
        </p:nvSpPr>
        <p:spPr>
          <a:xfrm>
            <a:off x="-1524256" y="5320800"/>
            <a:ext cx="1451740" cy="533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r">
              <a:defRPr sz="1200"/>
            </a:pPr>
            <a:r>
              <a:rPr dirty="0"/>
              <a:t>Highlighted text </a:t>
            </a:r>
            <a:br>
              <a:rPr dirty="0"/>
            </a:br>
            <a:r>
              <a:rPr dirty="0"/>
              <a:t>is blue, </a:t>
            </a:r>
            <a:br>
              <a:rPr dirty="0"/>
            </a:br>
            <a:r>
              <a:rPr dirty="0"/>
              <a:t>other text is white</a:t>
            </a:r>
          </a:p>
        </p:txBody>
      </p:sp>
      <p:sp>
        <p:nvSpPr>
          <p:cNvPr id="188" name="Slide Number"/>
          <p:cNvSpPr txBox="1">
            <a:spLocks noGrp="1"/>
          </p:cNvSpPr>
          <p:nvPr>
            <p:ph type="sldNum" sz="quarter" idx="2"/>
          </p:nvPr>
        </p:nvSpPr>
        <p:spPr>
          <a:xfrm>
            <a:off x="474662" y="8003701"/>
            <a:ext cx="358414" cy="370841"/>
          </a:xfrm>
          <a:prstGeom prst="rect">
            <a:avLst/>
          </a:prstGeom>
        </p:spPr>
        <p:txBody>
          <a:bodyPr lIns="45719" tIns="45719" rIns="45719" bIns="45719"/>
          <a:lstStyle>
            <a:lvl1pPr>
              <a:defRPr sz="1800"/>
            </a:lvl1p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Quote C">
    <p:spTree>
      <p:nvGrpSpPr>
        <p:cNvPr id="1" name=""/>
        <p:cNvGrpSpPr/>
        <p:nvPr/>
      </p:nvGrpSpPr>
      <p:grpSpPr>
        <a:xfrm>
          <a:off x="0" y="0"/>
          <a:ext cx="0" cy="0"/>
          <a:chOff x="0" y="0"/>
          <a:chExt cx="0" cy="0"/>
        </a:xfrm>
      </p:grpSpPr>
      <p:pic>
        <p:nvPicPr>
          <p:cNvPr id="195" name="Picture 2" descr="Picture 2"/>
          <p:cNvPicPr>
            <a:picLocks noChangeAspect="1"/>
          </p:cNvPicPr>
          <p:nvPr/>
        </p:nvPicPr>
        <p:blipFill>
          <a:blip r:embed="rId2">
            <a:extLst/>
          </a:blip>
          <a:stretch>
            <a:fillRect/>
          </a:stretch>
        </p:blipFill>
        <p:spPr>
          <a:xfrm>
            <a:off x="12295247" y="0"/>
            <a:ext cx="4049843" cy="2350800"/>
          </a:xfrm>
          <a:prstGeom prst="rect">
            <a:avLst/>
          </a:prstGeom>
          <a:ln w="12700">
            <a:miter lim="400000"/>
          </a:ln>
        </p:spPr>
      </p:pic>
      <p:sp>
        <p:nvSpPr>
          <p:cNvPr id="196" name="Background color"/>
          <p:cNvSpPr/>
          <p:nvPr/>
        </p:nvSpPr>
        <p:spPr>
          <a:xfrm>
            <a:off x="0" y="0"/>
            <a:ext cx="12192000" cy="6858000"/>
          </a:xfrm>
          <a:prstGeom prst="rect">
            <a:avLst/>
          </a:prstGeom>
          <a:solidFill>
            <a:schemeClr val="accent1"/>
          </a:solidFill>
          <a:ln w="12700">
            <a:miter lim="400000"/>
          </a:ln>
        </p:spPr>
        <p:txBody>
          <a:bodyPr lIns="45719" rIns="45719" anchor="ctr"/>
          <a:lstStyle/>
          <a:p>
            <a:pPr algn="ctr">
              <a:lnSpc>
                <a:spcPct val="90000"/>
              </a:lnSpc>
              <a:spcBef>
                <a:spcPts val="1000"/>
              </a:spcBef>
              <a:defRPr sz="2000">
                <a:solidFill>
                  <a:srgbClr val="FFFFFF"/>
                </a:solidFill>
              </a:defRPr>
            </a:pPr>
            <a:endParaRPr dirty="0"/>
          </a:p>
        </p:txBody>
      </p:sp>
      <p:grpSp>
        <p:nvGrpSpPr>
          <p:cNvPr id="199" name="Ouotations"/>
          <p:cNvGrpSpPr/>
          <p:nvPr/>
        </p:nvGrpSpPr>
        <p:grpSpPr>
          <a:xfrm>
            <a:off x="482327" y="685249"/>
            <a:ext cx="1095935" cy="540061"/>
            <a:chOff x="0" y="0"/>
            <a:chExt cx="1095934" cy="540060"/>
          </a:xfrm>
        </p:grpSpPr>
        <p:sp>
          <p:nvSpPr>
            <p:cNvPr id="197" name="Parallelogram 3"/>
            <p:cNvSpPr/>
            <p:nvPr/>
          </p:nvSpPr>
          <p:spPr>
            <a:xfrm>
              <a:off x="-1" y="-1"/>
              <a:ext cx="594831" cy="5400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16" y="0"/>
                  </a:lnTo>
                  <a:lnTo>
                    <a:pt x="21600" y="0"/>
                  </a:lnTo>
                  <a:lnTo>
                    <a:pt x="9455" y="21600"/>
                  </a:lnTo>
                  <a:lnTo>
                    <a:pt x="0" y="2160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lnSpc>
                  <a:spcPct val="90000"/>
                </a:lnSpc>
                <a:spcBef>
                  <a:spcPts val="1000"/>
                </a:spcBef>
                <a:defRPr sz="2000">
                  <a:solidFill>
                    <a:srgbClr val="FFFFFF"/>
                  </a:solidFill>
                </a:defRPr>
              </a:pPr>
              <a:endParaRPr dirty="0"/>
            </a:p>
          </p:txBody>
        </p:sp>
        <p:sp>
          <p:nvSpPr>
            <p:cNvPr id="198" name="Parallelogram 3"/>
            <p:cNvSpPr/>
            <p:nvPr/>
          </p:nvSpPr>
          <p:spPr>
            <a:xfrm>
              <a:off x="501103" y="-1"/>
              <a:ext cx="594831" cy="5400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16" y="0"/>
                  </a:lnTo>
                  <a:lnTo>
                    <a:pt x="21600" y="0"/>
                  </a:lnTo>
                  <a:lnTo>
                    <a:pt x="9455" y="21600"/>
                  </a:lnTo>
                  <a:lnTo>
                    <a:pt x="0" y="2160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lnSpc>
                  <a:spcPct val="90000"/>
                </a:lnSpc>
                <a:spcBef>
                  <a:spcPts val="1000"/>
                </a:spcBef>
                <a:defRPr sz="2000">
                  <a:solidFill>
                    <a:srgbClr val="FFFFFF"/>
                  </a:solidFill>
                </a:defRPr>
              </a:pPr>
              <a:endParaRPr dirty="0"/>
            </a:p>
          </p:txBody>
        </p:sp>
      </p:grpSp>
      <p:sp>
        <p:nvSpPr>
          <p:cNvPr id="200" name="Title Text"/>
          <p:cNvSpPr txBox="1">
            <a:spLocks noGrp="1"/>
          </p:cNvSpPr>
          <p:nvPr>
            <p:ph type="title"/>
          </p:nvPr>
        </p:nvSpPr>
        <p:spPr>
          <a:xfrm>
            <a:off x="472441" y="3546709"/>
            <a:ext cx="11247117" cy="2377846"/>
          </a:xfrm>
          <a:prstGeom prst="rect">
            <a:avLst/>
          </a:prstGeom>
        </p:spPr>
        <p:txBody>
          <a:bodyPr anchor="b"/>
          <a:lstStyle>
            <a:lvl1pPr>
              <a:defRPr sz="5000" b="0" i="1">
                <a:solidFill>
                  <a:schemeClr val="accent2"/>
                </a:solidFill>
                <a:latin typeface="+mj-lt"/>
                <a:ea typeface="+mj-ea"/>
                <a:cs typeface="+mj-cs"/>
                <a:sym typeface="Open Sans Light"/>
              </a:defRPr>
            </a:lvl1pPr>
          </a:lstStyle>
          <a:p>
            <a:r>
              <a:t>Title Text</a:t>
            </a:r>
          </a:p>
        </p:txBody>
      </p:sp>
      <p:sp>
        <p:nvSpPr>
          <p:cNvPr id="201" name="Body Level One…"/>
          <p:cNvSpPr txBox="1">
            <a:spLocks noGrp="1"/>
          </p:cNvSpPr>
          <p:nvPr>
            <p:ph type="body" sz="quarter" idx="1"/>
          </p:nvPr>
        </p:nvSpPr>
        <p:spPr>
          <a:xfrm>
            <a:off x="472443" y="6067330"/>
            <a:ext cx="11247117" cy="216001"/>
          </a:xfrm>
          <a:prstGeom prst="rect">
            <a:avLst/>
          </a:prstGeom>
        </p:spPr>
        <p:txBody>
          <a:bodyPr/>
          <a:lstStyle>
            <a:lvl1pPr>
              <a:defRPr sz="1200" i="1">
                <a:solidFill>
                  <a:srgbClr val="FFFFFF"/>
                </a:solidFill>
              </a:defRPr>
            </a:lvl1pPr>
            <a:lvl2pPr marL="0" indent="457200">
              <a:buSzTx/>
              <a:buNone/>
              <a:defRPr sz="1200" i="1">
                <a:solidFill>
                  <a:srgbClr val="FFFFFF"/>
                </a:solidFill>
              </a:defRPr>
            </a:lvl2pPr>
            <a:lvl3pPr marL="0" indent="914400">
              <a:buSzTx/>
              <a:buNone/>
              <a:defRPr sz="1200" i="1">
                <a:solidFill>
                  <a:srgbClr val="FFFFFF"/>
                </a:solidFill>
              </a:defRPr>
            </a:lvl3pPr>
            <a:lvl4pPr marL="0" indent="1371600">
              <a:buSzTx/>
              <a:buNone/>
              <a:defRPr sz="1200" i="1">
                <a:solidFill>
                  <a:srgbClr val="FFFFFF"/>
                </a:solidFill>
              </a:defRPr>
            </a:lvl4pPr>
            <a:lvl5pPr marL="0" indent="1828800">
              <a:buSzTx/>
              <a:buNone/>
              <a:defRPr sz="1200"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2" name="TextBox 16"/>
          <p:cNvSpPr txBox="1"/>
          <p:nvPr/>
        </p:nvSpPr>
        <p:spPr>
          <a:xfrm>
            <a:off x="12295247" y="2483999"/>
            <a:ext cx="1992568" cy="533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defRPr sz="1200"/>
            </a:pPr>
            <a:r>
              <a:rPr dirty="0"/>
              <a:t>Highlighted text is turquoise, other text </a:t>
            </a:r>
            <a:br>
              <a:rPr dirty="0"/>
            </a:br>
            <a:r>
              <a:rPr dirty="0"/>
              <a:t>is white</a:t>
            </a:r>
          </a:p>
        </p:txBody>
      </p:sp>
      <p:sp>
        <p:nvSpPr>
          <p:cNvPr id="203" name="Slide Number"/>
          <p:cNvSpPr txBox="1">
            <a:spLocks noGrp="1"/>
          </p:cNvSpPr>
          <p:nvPr>
            <p:ph type="sldNum" sz="quarter" idx="2"/>
          </p:nvPr>
        </p:nvSpPr>
        <p:spPr>
          <a:xfrm>
            <a:off x="5892800" y="6172200"/>
            <a:ext cx="2844800" cy="368301"/>
          </a:xfrm>
          <a:prstGeom prst="rect">
            <a:avLst/>
          </a:prstGeom>
        </p:spPr>
        <p:txBody>
          <a:bodyPr lIns="45719" tIns="45719" rIns="45719" bIns="45719"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Quote D">
    <p:spTree>
      <p:nvGrpSpPr>
        <p:cNvPr id="1" name=""/>
        <p:cNvGrpSpPr/>
        <p:nvPr/>
      </p:nvGrpSpPr>
      <p:grpSpPr>
        <a:xfrm>
          <a:off x="0" y="0"/>
          <a:ext cx="0" cy="0"/>
          <a:chOff x="0" y="0"/>
          <a:chExt cx="0" cy="0"/>
        </a:xfrm>
      </p:grpSpPr>
      <p:sp>
        <p:nvSpPr>
          <p:cNvPr id="210" name="Background color"/>
          <p:cNvSpPr/>
          <p:nvPr/>
        </p:nvSpPr>
        <p:spPr>
          <a:xfrm>
            <a:off x="0" y="0"/>
            <a:ext cx="12192000" cy="6858000"/>
          </a:xfrm>
          <a:prstGeom prst="rect">
            <a:avLst/>
          </a:prstGeom>
          <a:solidFill>
            <a:schemeClr val="accent5"/>
          </a:solidFill>
          <a:ln w="12700">
            <a:miter lim="400000"/>
          </a:ln>
        </p:spPr>
        <p:txBody>
          <a:bodyPr lIns="45719" rIns="45719" anchor="ctr"/>
          <a:lstStyle/>
          <a:p>
            <a:pPr algn="ctr">
              <a:lnSpc>
                <a:spcPct val="90000"/>
              </a:lnSpc>
              <a:spcBef>
                <a:spcPts val="1000"/>
              </a:spcBef>
              <a:defRPr sz="2000">
                <a:solidFill>
                  <a:srgbClr val="FFFFFF"/>
                </a:solidFill>
              </a:defRPr>
            </a:pPr>
            <a:endParaRPr dirty="0"/>
          </a:p>
        </p:txBody>
      </p:sp>
      <p:grpSp>
        <p:nvGrpSpPr>
          <p:cNvPr id="213" name="Ouotations"/>
          <p:cNvGrpSpPr/>
          <p:nvPr/>
        </p:nvGrpSpPr>
        <p:grpSpPr>
          <a:xfrm>
            <a:off x="482327" y="685249"/>
            <a:ext cx="1095935" cy="540061"/>
            <a:chOff x="0" y="0"/>
            <a:chExt cx="1095934" cy="540060"/>
          </a:xfrm>
        </p:grpSpPr>
        <p:sp>
          <p:nvSpPr>
            <p:cNvPr id="211" name="Parallelogram 3"/>
            <p:cNvSpPr/>
            <p:nvPr/>
          </p:nvSpPr>
          <p:spPr>
            <a:xfrm>
              <a:off x="-1" y="-1"/>
              <a:ext cx="594831" cy="5400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16" y="0"/>
                  </a:lnTo>
                  <a:lnTo>
                    <a:pt x="21600" y="0"/>
                  </a:lnTo>
                  <a:lnTo>
                    <a:pt x="9455" y="21600"/>
                  </a:lnTo>
                  <a:lnTo>
                    <a:pt x="0" y="21600"/>
                  </a:lnTo>
                  <a:close/>
                </a:path>
              </a:pathLst>
            </a:custGeom>
            <a:solidFill>
              <a:schemeClr val="accent4"/>
            </a:solidFill>
            <a:ln w="12700" cap="flat">
              <a:noFill/>
              <a:miter lim="400000"/>
            </a:ln>
            <a:effectLst/>
          </p:spPr>
          <p:txBody>
            <a:bodyPr wrap="square" lIns="45719" tIns="45719" rIns="45719" bIns="45719" numCol="1" anchor="ctr">
              <a:noAutofit/>
            </a:bodyPr>
            <a:lstStyle/>
            <a:p>
              <a:pPr algn="ctr">
                <a:lnSpc>
                  <a:spcPct val="90000"/>
                </a:lnSpc>
                <a:spcBef>
                  <a:spcPts val="1000"/>
                </a:spcBef>
                <a:defRPr sz="2000">
                  <a:solidFill>
                    <a:srgbClr val="FFFFFF"/>
                  </a:solidFill>
                </a:defRPr>
              </a:pPr>
              <a:endParaRPr dirty="0"/>
            </a:p>
          </p:txBody>
        </p:sp>
        <p:sp>
          <p:nvSpPr>
            <p:cNvPr id="212" name="Parallelogram 3"/>
            <p:cNvSpPr/>
            <p:nvPr/>
          </p:nvSpPr>
          <p:spPr>
            <a:xfrm>
              <a:off x="501103" y="-1"/>
              <a:ext cx="594831" cy="5400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16" y="0"/>
                  </a:lnTo>
                  <a:lnTo>
                    <a:pt x="21600" y="0"/>
                  </a:lnTo>
                  <a:lnTo>
                    <a:pt x="9455" y="21600"/>
                  </a:lnTo>
                  <a:lnTo>
                    <a:pt x="0" y="21600"/>
                  </a:lnTo>
                  <a:close/>
                </a:path>
              </a:pathLst>
            </a:custGeom>
            <a:solidFill>
              <a:schemeClr val="accent4"/>
            </a:solidFill>
            <a:ln w="12700" cap="flat">
              <a:noFill/>
              <a:miter lim="400000"/>
            </a:ln>
            <a:effectLst/>
          </p:spPr>
          <p:txBody>
            <a:bodyPr wrap="square" lIns="45719" tIns="45719" rIns="45719" bIns="45719" numCol="1" anchor="ctr">
              <a:noAutofit/>
            </a:bodyPr>
            <a:lstStyle/>
            <a:p>
              <a:pPr algn="ctr">
                <a:lnSpc>
                  <a:spcPct val="90000"/>
                </a:lnSpc>
                <a:spcBef>
                  <a:spcPts val="1000"/>
                </a:spcBef>
                <a:defRPr sz="2000">
                  <a:solidFill>
                    <a:srgbClr val="FFFFFF"/>
                  </a:solidFill>
                </a:defRPr>
              </a:pPr>
              <a:endParaRPr dirty="0"/>
            </a:p>
          </p:txBody>
        </p:sp>
      </p:grpSp>
      <p:sp>
        <p:nvSpPr>
          <p:cNvPr id="214" name="Title Text"/>
          <p:cNvSpPr txBox="1">
            <a:spLocks noGrp="1"/>
          </p:cNvSpPr>
          <p:nvPr>
            <p:ph type="title"/>
          </p:nvPr>
        </p:nvSpPr>
        <p:spPr>
          <a:xfrm>
            <a:off x="472441" y="3546709"/>
            <a:ext cx="11247117" cy="2377846"/>
          </a:xfrm>
          <a:prstGeom prst="rect">
            <a:avLst/>
          </a:prstGeom>
        </p:spPr>
        <p:txBody>
          <a:bodyPr anchor="b"/>
          <a:lstStyle>
            <a:lvl1pPr>
              <a:defRPr sz="5000" b="0" i="1">
                <a:solidFill>
                  <a:schemeClr val="accent4"/>
                </a:solidFill>
                <a:latin typeface="+mj-lt"/>
                <a:ea typeface="+mj-ea"/>
                <a:cs typeface="+mj-cs"/>
                <a:sym typeface="Open Sans Light"/>
              </a:defRPr>
            </a:lvl1pPr>
          </a:lstStyle>
          <a:p>
            <a:r>
              <a:t>Title Text</a:t>
            </a:r>
          </a:p>
        </p:txBody>
      </p:sp>
      <p:sp>
        <p:nvSpPr>
          <p:cNvPr id="215" name="Body Level One…"/>
          <p:cNvSpPr txBox="1">
            <a:spLocks noGrp="1"/>
          </p:cNvSpPr>
          <p:nvPr>
            <p:ph type="body" sz="quarter" idx="1"/>
          </p:nvPr>
        </p:nvSpPr>
        <p:spPr>
          <a:xfrm>
            <a:off x="472443" y="6067330"/>
            <a:ext cx="11247117" cy="216001"/>
          </a:xfrm>
          <a:prstGeom prst="rect">
            <a:avLst/>
          </a:prstGeom>
        </p:spPr>
        <p:txBody>
          <a:bodyPr/>
          <a:lstStyle>
            <a:lvl1pPr>
              <a:defRPr sz="1200" i="1">
                <a:solidFill>
                  <a:srgbClr val="FFFFFF"/>
                </a:solidFill>
              </a:defRPr>
            </a:lvl1pPr>
            <a:lvl2pPr marL="0" indent="457200">
              <a:buSzTx/>
              <a:buNone/>
              <a:defRPr sz="1200" i="1">
                <a:solidFill>
                  <a:srgbClr val="FFFFFF"/>
                </a:solidFill>
              </a:defRPr>
            </a:lvl2pPr>
            <a:lvl3pPr marL="0" indent="914400">
              <a:buSzTx/>
              <a:buNone/>
              <a:defRPr sz="1200" i="1">
                <a:solidFill>
                  <a:srgbClr val="FFFFFF"/>
                </a:solidFill>
              </a:defRPr>
            </a:lvl3pPr>
            <a:lvl4pPr marL="0" indent="1371600">
              <a:buSzTx/>
              <a:buNone/>
              <a:defRPr sz="1200" i="1">
                <a:solidFill>
                  <a:srgbClr val="FFFFFF"/>
                </a:solidFill>
              </a:defRPr>
            </a:lvl4pPr>
            <a:lvl5pPr marL="0" indent="1828800">
              <a:buSzTx/>
              <a:buNone/>
              <a:defRPr sz="1200"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6" name="TextBox 14"/>
          <p:cNvSpPr txBox="1"/>
          <p:nvPr/>
        </p:nvSpPr>
        <p:spPr>
          <a:xfrm>
            <a:off x="-1524256" y="5320800"/>
            <a:ext cx="1451740" cy="533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r">
              <a:defRPr sz="1200"/>
            </a:pPr>
            <a:r>
              <a:rPr dirty="0"/>
              <a:t>Highlighted text </a:t>
            </a:r>
          </a:p>
          <a:p>
            <a:pPr algn="r">
              <a:defRPr sz="1200"/>
            </a:pPr>
            <a:r>
              <a:rPr dirty="0"/>
              <a:t>is pink, </a:t>
            </a:r>
            <a:br>
              <a:rPr dirty="0"/>
            </a:br>
            <a:r>
              <a:rPr dirty="0"/>
              <a:t>other text is white</a:t>
            </a:r>
          </a:p>
        </p:txBody>
      </p:sp>
      <p:sp>
        <p:nvSpPr>
          <p:cNvPr id="217" name="Slide Number"/>
          <p:cNvSpPr txBox="1">
            <a:spLocks noGrp="1"/>
          </p:cNvSpPr>
          <p:nvPr>
            <p:ph type="sldNum" sz="quarter" idx="2"/>
          </p:nvPr>
        </p:nvSpPr>
        <p:spPr>
          <a:xfrm>
            <a:off x="5892800" y="6172200"/>
            <a:ext cx="2844800" cy="368301"/>
          </a:xfrm>
          <a:prstGeom prst="rect">
            <a:avLst/>
          </a:prstGeom>
        </p:spPr>
        <p:txBody>
          <a:bodyPr lIns="45719" tIns="45719" rIns="45719" bIns="45719"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Quote E">
    <p:spTree>
      <p:nvGrpSpPr>
        <p:cNvPr id="1" name=""/>
        <p:cNvGrpSpPr/>
        <p:nvPr/>
      </p:nvGrpSpPr>
      <p:grpSpPr>
        <a:xfrm>
          <a:off x="0" y="0"/>
          <a:ext cx="0" cy="0"/>
          <a:chOff x="0" y="0"/>
          <a:chExt cx="0" cy="0"/>
        </a:xfrm>
      </p:grpSpPr>
      <p:sp>
        <p:nvSpPr>
          <p:cNvPr id="224" name="Background color"/>
          <p:cNvSpPr/>
          <p:nvPr/>
        </p:nvSpPr>
        <p:spPr>
          <a:xfrm>
            <a:off x="0" y="0"/>
            <a:ext cx="12192000" cy="6858000"/>
          </a:xfrm>
          <a:prstGeom prst="rect">
            <a:avLst/>
          </a:prstGeom>
          <a:solidFill>
            <a:schemeClr val="accent6"/>
          </a:solidFill>
          <a:ln w="12700">
            <a:miter lim="400000"/>
          </a:ln>
        </p:spPr>
        <p:txBody>
          <a:bodyPr lIns="45719" rIns="45719" anchor="ctr"/>
          <a:lstStyle/>
          <a:p>
            <a:pPr algn="ctr">
              <a:lnSpc>
                <a:spcPct val="90000"/>
              </a:lnSpc>
              <a:spcBef>
                <a:spcPts val="1000"/>
              </a:spcBef>
              <a:defRPr sz="2000">
                <a:solidFill>
                  <a:srgbClr val="FFFFFF"/>
                </a:solidFill>
              </a:defRPr>
            </a:pPr>
            <a:endParaRPr dirty="0"/>
          </a:p>
        </p:txBody>
      </p:sp>
      <p:sp>
        <p:nvSpPr>
          <p:cNvPr id="225" name="Title Text"/>
          <p:cNvSpPr txBox="1">
            <a:spLocks noGrp="1"/>
          </p:cNvSpPr>
          <p:nvPr>
            <p:ph type="title"/>
          </p:nvPr>
        </p:nvSpPr>
        <p:spPr>
          <a:xfrm>
            <a:off x="472441" y="3546709"/>
            <a:ext cx="11247117" cy="2377846"/>
          </a:xfrm>
          <a:prstGeom prst="rect">
            <a:avLst/>
          </a:prstGeom>
        </p:spPr>
        <p:txBody>
          <a:bodyPr anchor="b"/>
          <a:lstStyle>
            <a:lvl1pPr>
              <a:defRPr sz="5000" b="0" i="1">
                <a:solidFill>
                  <a:schemeClr val="accent2"/>
                </a:solidFill>
                <a:latin typeface="+mj-lt"/>
                <a:ea typeface="+mj-ea"/>
                <a:cs typeface="+mj-cs"/>
                <a:sym typeface="Open Sans Light"/>
              </a:defRPr>
            </a:lvl1pPr>
          </a:lstStyle>
          <a:p>
            <a:r>
              <a:t>Title Text</a:t>
            </a:r>
          </a:p>
        </p:txBody>
      </p:sp>
      <p:sp>
        <p:nvSpPr>
          <p:cNvPr id="226" name="Body Level One…"/>
          <p:cNvSpPr txBox="1">
            <a:spLocks noGrp="1"/>
          </p:cNvSpPr>
          <p:nvPr>
            <p:ph type="body" sz="quarter" idx="1"/>
          </p:nvPr>
        </p:nvSpPr>
        <p:spPr>
          <a:xfrm>
            <a:off x="472443" y="6067330"/>
            <a:ext cx="11247117" cy="216001"/>
          </a:xfrm>
          <a:prstGeom prst="rect">
            <a:avLst/>
          </a:prstGeom>
        </p:spPr>
        <p:txBody>
          <a:bodyPr/>
          <a:lstStyle>
            <a:lvl1pPr>
              <a:defRPr sz="1200" i="1">
                <a:solidFill>
                  <a:srgbClr val="FFFFFF"/>
                </a:solidFill>
              </a:defRPr>
            </a:lvl1pPr>
            <a:lvl2pPr marL="0" indent="457200">
              <a:buSzTx/>
              <a:buNone/>
              <a:defRPr sz="1200" i="1">
                <a:solidFill>
                  <a:srgbClr val="FFFFFF"/>
                </a:solidFill>
              </a:defRPr>
            </a:lvl2pPr>
            <a:lvl3pPr marL="0" indent="914400">
              <a:buSzTx/>
              <a:buNone/>
              <a:defRPr sz="1200" i="1">
                <a:solidFill>
                  <a:srgbClr val="FFFFFF"/>
                </a:solidFill>
              </a:defRPr>
            </a:lvl3pPr>
            <a:lvl4pPr marL="0" indent="1371600">
              <a:buSzTx/>
              <a:buNone/>
              <a:defRPr sz="1200" i="1">
                <a:solidFill>
                  <a:srgbClr val="FFFFFF"/>
                </a:solidFill>
              </a:defRPr>
            </a:lvl4pPr>
            <a:lvl5pPr marL="0" indent="1828800">
              <a:buSzTx/>
              <a:buNone/>
              <a:defRPr sz="1200"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grpSp>
        <p:nvGrpSpPr>
          <p:cNvPr id="229" name="Ouotations"/>
          <p:cNvGrpSpPr/>
          <p:nvPr/>
        </p:nvGrpSpPr>
        <p:grpSpPr>
          <a:xfrm>
            <a:off x="482327" y="685249"/>
            <a:ext cx="1095935" cy="540061"/>
            <a:chOff x="0" y="0"/>
            <a:chExt cx="1095934" cy="540060"/>
          </a:xfrm>
        </p:grpSpPr>
        <p:sp>
          <p:nvSpPr>
            <p:cNvPr id="227" name="Parallelogram 3"/>
            <p:cNvSpPr/>
            <p:nvPr/>
          </p:nvSpPr>
          <p:spPr>
            <a:xfrm>
              <a:off x="-1" y="-1"/>
              <a:ext cx="594831" cy="5400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16" y="0"/>
                  </a:lnTo>
                  <a:lnTo>
                    <a:pt x="21600" y="0"/>
                  </a:lnTo>
                  <a:lnTo>
                    <a:pt x="9455" y="21600"/>
                  </a:lnTo>
                  <a:lnTo>
                    <a:pt x="0" y="2160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lnSpc>
                  <a:spcPct val="90000"/>
                </a:lnSpc>
                <a:spcBef>
                  <a:spcPts val="1000"/>
                </a:spcBef>
                <a:defRPr sz="2000">
                  <a:solidFill>
                    <a:srgbClr val="FFFFFF"/>
                  </a:solidFill>
                </a:defRPr>
              </a:pPr>
              <a:endParaRPr dirty="0"/>
            </a:p>
          </p:txBody>
        </p:sp>
        <p:sp>
          <p:nvSpPr>
            <p:cNvPr id="228" name="Parallelogram 3"/>
            <p:cNvSpPr/>
            <p:nvPr/>
          </p:nvSpPr>
          <p:spPr>
            <a:xfrm>
              <a:off x="501103" y="-1"/>
              <a:ext cx="594831" cy="5400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216" y="0"/>
                  </a:lnTo>
                  <a:lnTo>
                    <a:pt x="21600" y="0"/>
                  </a:lnTo>
                  <a:lnTo>
                    <a:pt x="9455" y="21600"/>
                  </a:lnTo>
                  <a:lnTo>
                    <a:pt x="0" y="21600"/>
                  </a:lnTo>
                  <a:close/>
                </a:path>
              </a:pathLst>
            </a:custGeom>
            <a:solidFill>
              <a:schemeClr val="accent2"/>
            </a:solidFill>
            <a:ln w="12700" cap="flat">
              <a:noFill/>
              <a:miter lim="400000"/>
            </a:ln>
            <a:effectLst/>
          </p:spPr>
          <p:txBody>
            <a:bodyPr wrap="square" lIns="45719" tIns="45719" rIns="45719" bIns="45719" numCol="1" anchor="ctr">
              <a:noAutofit/>
            </a:bodyPr>
            <a:lstStyle/>
            <a:p>
              <a:pPr algn="ctr">
                <a:lnSpc>
                  <a:spcPct val="90000"/>
                </a:lnSpc>
                <a:spcBef>
                  <a:spcPts val="1000"/>
                </a:spcBef>
                <a:defRPr sz="2000">
                  <a:solidFill>
                    <a:srgbClr val="FFFFFF"/>
                  </a:solidFill>
                </a:defRPr>
              </a:pPr>
              <a:endParaRPr dirty="0"/>
            </a:p>
          </p:txBody>
        </p:sp>
      </p:grpSp>
      <p:sp>
        <p:nvSpPr>
          <p:cNvPr id="230" name="TextBox 12"/>
          <p:cNvSpPr txBox="1"/>
          <p:nvPr/>
        </p:nvSpPr>
        <p:spPr>
          <a:xfrm>
            <a:off x="-1524256" y="5320800"/>
            <a:ext cx="1451740" cy="533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r">
              <a:defRPr sz="1200"/>
            </a:pPr>
            <a:r>
              <a:rPr dirty="0"/>
              <a:t>Highlighted text </a:t>
            </a:r>
            <a:br>
              <a:rPr dirty="0"/>
            </a:br>
            <a:r>
              <a:rPr dirty="0"/>
              <a:t>is turquoise, </a:t>
            </a:r>
            <a:br>
              <a:rPr dirty="0"/>
            </a:br>
            <a:r>
              <a:rPr dirty="0"/>
              <a:t>other text is white</a:t>
            </a:r>
          </a:p>
        </p:txBody>
      </p:sp>
      <p:sp>
        <p:nvSpPr>
          <p:cNvPr id="231" name="Slide Number"/>
          <p:cNvSpPr txBox="1">
            <a:spLocks noGrp="1"/>
          </p:cNvSpPr>
          <p:nvPr>
            <p:ph type="sldNum" sz="quarter" idx="2"/>
          </p:nvPr>
        </p:nvSpPr>
        <p:spPr>
          <a:xfrm>
            <a:off x="5892800" y="6172200"/>
            <a:ext cx="2844800" cy="368301"/>
          </a:xfrm>
          <a:prstGeom prst="rect">
            <a:avLst/>
          </a:prstGeom>
        </p:spPr>
        <p:txBody>
          <a:bodyPr lIns="45719" tIns="45719" rIns="45719" bIns="45719"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ivider">
    <p:spTree>
      <p:nvGrpSpPr>
        <p:cNvPr id="1" name=""/>
        <p:cNvGrpSpPr/>
        <p:nvPr/>
      </p:nvGrpSpPr>
      <p:grpSpPr>
        <a:xfrm>
          <a:off x="0" y="0"/>
          <a:ext cx="0" cy="0"/>
          <a:chOff x="0" y="0"/>
          <a:chExt cx="0" cy="0"/>
        </a:xfrm>
      </p:grpSpPr>
      <p:sp>
        <p:nvSpPr>
          <p:cNvPr id="238" name="Background color"/>
          <p:cNvSpPr/>
          <p:nvPr/>
        </p:nvSpPr>
        <p:spPr>
          <a:xfrm>
            <a:off x="0" y="0"/>
            <a:ext cx="12192000" cy="6858000"/>
          </a:xfrm>
          <a:prstGeom prst="rect">
            <a:avLst/>
          </a:prstGeom>
          <a:solidFill>
            <a:schemeClr val="accent6"/>
          </a:solidFill>
          <a:ln w="12700">
            <a:miter lim="400000"/>
          </a:ln>
        </p:spPr>
        <p:txBody>
          <a:bodyPr lIns="45719" rIns="45719" anchor="ctr"/>
          <a:lstStyle/>
          <a:p>
            <a:pPr algn="ctr">
              <a:lnSpc>
                <a:spcPct val="90000"/>
              </a:lnSpc>
              <a:spcBef>
                <a:spcPts val="1000"/>
              </a:spcBef>
              <a:defRPr sz="2000">
                <a:solidFill>
                  <a:srgbClr val="FFFFFF"/>
                </a:solidFill>
              </a:defRPr>
            </a:pPr>
            <a:endParaRPr dirty="0"/>
          </a:p>
        </p:txBody>
      </p:sp>
      <p:sp>
        <p:nvSpPr>
          <p:cNvPr id="239" name="Title Text"/>
          <p:cNvSpPr txBox="1">
            <a:spLocks noGrp="1"/>
          </p:cNvSpPr>
          <p:nvPr>
            <p:ph type="title"/>
          </p:nvPr>
        </p:nvSpPr>
        <p:spPr>
          <a:xfrm>
            <a:off x="472441" y="3977171"/>
            <a:ext cx="11247117" cy="2377846"/>
          </a:xfrm>
          <a:prstGeom prst="rect">
            <a:avLst/>
          </a:prstGeom>
        </p:spPr>
        <p:txBody>
          <a:bodyPr anchor="b"/>
          <a:lstStyle>
            <a:lvl1pPr>
              <a:defRPr sz="5000" b="0">
                <a:solidFill>
                  <a:schemeClr val="accent2"/>
                </a:solidFill>
                <a:latin typeface="+mj-lt"/>
                <a:ea typeface="+mj-ea"/>
                <a:cs typeface="+mj-cs"/>
                <a:sym typeface="Open Sans Light"/>
              </a:defRPr>
            </a:lvl1pPr>
          </a:lstStyle>
          <a:p>
            <a:r>
              <a:t>Title Text</a:t>
            </a:r>
          </a:p>
        </p:txBody>
      </p:sp>
      <p:sp>
        <p:nvSpPr>
          <p:cNvPr id="240" name="Slide Number"/>
          <p:cNvSpPr txBox="1">
            <a:spLocks noGrp="1"/>
          </p:cNvSpPr>
          <p:nvPr>
            <p:ph type="sldNum" sz="quarter" idx="2"/>
          </p:nvPr>
        </p:nvSpPr>
        <p:spPr>
          <a:xfrm>
            <a:off x="5892800" y="6172200"/>
            <a:ext cx="2844800" cy="368301"/>
          </a:xfrm>
          <a:prstGeom prst="rect">
            <a:avLst/>
          </a:prstGeom>
        </p:spPr>
        <p:txBody>
          <a:bodyPr lIns="45719" tIns="45719" rIns="45719" bIns="45719"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A">
    <p:spTree>
      <p:nvGrpSpPr>
        <p:cNvPr id="1" name=""/>
        <p:cNvGrpSpPr/>
        <p:nvPr/>
      </p:nvGrpSpPr>
      <p:grpSpPr>
        <a:xfrm>
          <a:off x="0" y="0"/>
          <a:ext cx="0" cy="0"/>
          <a:chOff x="0" y="0"/>
          <a:chExt cx="0" cy="0"/>
        </a:xfrm>
      </p:grpSpPr>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34" name="Picture 14" descr="Picture 14"/>
          <p:cNvPicPr>
            <a:picLocks noChangeAspect="1"/>
          </p:cNvPicPr>
          <p:nvPr/>
        </p:nvPicPr>
        <p:blipFill>
          <a:blip r:embed="rId2">
            <a:extLst/>
          </a:blip>
          <a:stretch>
            <a:fillRect/>
          </a:stretch>
        </p:blipFill>
        <p:spPr>
          <a:xfrm>
            <a:off x="10311765" y="6387605"/>
            <a:ext cx="1407792" cy="133170"/>
          </a:xfrm>
          <a:prstGeom prst="rect">
            <a:avLst/>
          </a:prstGeom>
          <a:ln w="12700">
            <a:miter lim="400000"/>
          </a:ln>
        </p:spPr>
      </p:pic>
      <p:sp>
        <p:nvSpPr>
          <p:cNvPr id="35" name="Title Text"/>
          <p:cNvSpPr txBox="1">
            <a:spLocks noGrp="1"/>
          </p:cNvSpPr>
          <p:nvPr>
            <p:ph type="title"/>
          </p:nvPr>
        </p:nvSpPr>
        <p:spPr>
          <a:xfrm>
            <a:off x="472440" y="625178"/>
            <a:ext cx="11247117" cy="720001"/>
          </a:xfrm>
          <a:prstGeom prst="rect">
            <a:avLst/>
          </a:prstGeom>
        </p:spPr>
        <p:txBody>
          <a:bodyPr/>
          <a:lstStyle>
            <a:lvl1pPr>
              <a:defRPr sz="2400">
                <a:solidFill>
                  <a:schemeClr val="accent1"/>
                </a:solidFill>
              </a:defRPr>
            </a:lvl1pPr>
          </a:lstStyle>
          <a:p>
            <a:r>
              <a:t>Title Text</a:t>
            </a:r>
          </a:p>
        </p:txBody>
      </p:sp>
      <p:sp>
        <p:nvSpPr>
          <p:cNvPr id="36" name="Body Level One…"/>
          <p:cNvSpPr txBox="1">
            <a:spLocks noGrp="1"/>
          </p:cNvSpPr>
          <p:nvPr>
            <p:ph type="body" sz="quarter" idx="1"/>
          </p:nvPr>
        </p:nvSpPr>
        <p:spPr>
          <a:xfrm>
            <a:off x="473075" y="982927"/>
            <a:ext cx="11246484" cy="362251"/>
          </a:xfrm>
          <a:prstGeom prst="rect">
            <a:avLst/>
          </a:prstGeom>
        </p:spPr>
        <p:txBody>
          <a:bodyPr/>
          <a:lstStyle>
            <a:lvl1pPr>
              <a:defRPr sz="2400">
                <a:solidFill>
                  <a:schemeClr val="accent1"/>
                </a:solidFill>
                <a:latin typeface="+mj-lt"/>
                <a:ea typeface="+mj-ea"/>
                <a:cs typeface="+mj-cs"/>
                <a:sym typeface="Open Sans Light"/>
              </a:defRPr>
            </a:lvl1pPr>
            <a:lvl2pPr marL="518399" indent="-287999">
              <a:defRPr sz="2400">
                <a:solidFill>
                  <a:schemeClr val="accent1"/>
                </a:solidFill>
                <a:latin typeface="+mj-lt"/>
                <a:ea typeface="+mj-ea"/>
                <a:cs typeface="+mj-cs"/>
                <a:sym typeface="Open Sans Light"/>
              </a:defRPr>
            </a:lvl2pPr>
            <a:lvl3pPr marL="748799" indent="-302400">
              <a:defRPr sz="2400">
                <a:solidFill>
                  <a:schemeClr val="accent1"/>
                </a:solidFill>
                <a:latin typeface="+mj-lt"/>
                <a:ea typeface="+mj-ea"/>
                <a:cs typeface="+mj-cs"/>
                <a:sym typeface="Open Sans Light"/>
              </a:defRPr>
            </a:lvl3pPr>
            <a:lvl4pPr marL="968914" indent="-320914">
              <a:defRPr sz="2400">
                <a:solidFill>
                  <a:schemeClr val="accent1"/>
                </a:solidFill>
                <a:latin typeface="+mj-lt"/>
                <a:ea typeface="+mj-ea"/>
                <a:cs typeface="+mj-cs"/>
                <a:sym typeface="Open Sans Light"/>
              </a:defRPr>
            </a:lvl4pPr>
            <a:lvl5pPr marL="1180800" indent="-345600">
              <a:defRPr sz="2400">
                <a:solidFill>
                  <a:schemeClr val="accent1"/>
                </a:solidFill>
                <a:latin typeface="+mj-lt"/>
                <a:ea typeface="+mj-ea"/>
                <a:cs typeface="+mj-cs"/>
                <a:sym typeface="Open Sans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hank You">
    <p:spTree>
      <p:nvGrpSpPr>
        <p:cNvPr id="1" name=""/>
        <p:cNvGrpSpPr/>
        <p:nvPr/>
      </p:nvGrpSpPr>
      <p:grpSpPr>
        <a:xfrm>
          <a:off x="0" y="0"/>
          <a:ext cx="0" cy="0"/>
          <a:chOff x="0" y="0"/>
          <a:chExt cx="0" cy="0"/>
        </a:xfrm>
      </p:grpSpPr>
      <p:sp>
        <p:nvSpPr>
          <p:cNvPr id="247" name="Background color"/>
          <p:cNvSpPr/>
          <p:nvPr/>
        </p:nvSpPr>
        <p:spPr>
          <a:xfrm>
            <a:off x="0" y="0"/>
            <a:ext cx="12192000" cy="6858000"/>
          </a:xfrm>
          <a:prstGeom prst="rect">
            <a:avLst/>
          </a:prstGeom>
          <a:solidFill>
            <a:schemeClr val="accent6"/>
          </a:solidFill>
          <a:ln w="12700">
            <a:miter lim="400000"/>
          </a:ln>
        </p:spPr>
        <p:txBody>
          <a:bodyPr lIns="45719" rIns="45719" anchor="ctr"/>
          <a:lstStyle/>
          <a:p>
            <a:pPr algn="ctr">
              <a:lnSpc>
                <a:spcPct val="90000"/>
              </a:lnSpc>
              <a:spcBef>
                <a:spcPts val="1000"/>
              </a:spcBef>
              <a:defRPr sz="2000">
                <a:solidFill>
                  <a:srgbClr val="FFFFFF"/>
                </a:solidFill>
              </a:defRPr>
            </a:pPr>
            <a:endParaRPr dirty="0"/>
          </a:p>
        </p:txBody>
      </p:sp>
      <p:pic>
        <p:nvPicPr>
          <p:cNvPr id="248" name="Element" descr="Element"/>
          <p:cNvPicPr>
            <a:picLocks noChangeAspect="1"/>
          </p:cNvPicPr>
          <p:nvPr/>
        </p:nvPicPr>
        <p:blipFill>
          <a:blip r:embed="rId2">
            <a:extLst/>
          </a:blip>
          <a:srcRect l="15543" r="38563" b="18154"/>
          <a:stretch>
            <a:fillRect/>
          </a:stretch>
        </p:blipFill>
        <p:spPr>
          <a:xfrm>
            <a:off x="0" y="-1"/>
            <a:ext cx="5597612" cy="5612895"/>
          </a:xfrm>
          <a:prstGeom prst="rect">
            <a:avLst/>
          </a:prstGeom>
          <a:ln w="12700">
            <a:miter lim="400000"/>
          </a:ln>
        </p:spPr>
      </p:pic>
      <p:sp>
        <p:nvSpPr>
          <p:cNvPr id="249" name="TextBox 3"/>
          <p:cNvSpPr txBox="1"/>
          <p:nvPr/>
        </p:nvSpPr>
        <p:spPr>
          <a:xfrm>
            <a:off x="701039" y="5592705"/>
            <a:ext cx="11018520" cy="762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lgn="r">
              <a:defRPr sz="5000">
                <a:solidFill>
                  <a:srgbClr val="FFFFFF"/>
                </a:solidFill>
                <a:latin typeface="+mj-lt"/>
                <a:ea typeface="+mj-ea"/>
                <a:cs typeface="+mj-cs"/>
                <a:sym typeface="Open Sans Light"/>
              </a:defRPr>
            </a:lvl1pPr>
          </a:lstStyle>
          <a:p>
            <a:r>
              <a:rPr dirty="0"/>
              <a:t>Thank You</a:t>
            </a:r>
          </a:p>
        </p:txBody>
      </p:sp>
      <p:sp>
        <p:nvSpPr>
          <p:cNvPr id="250" name="Slide Number"/>
          <p:cNvSpPr txBox="1">
            <a:spLocks noGrp="1"/>
          </p:cNvSpPr>
          <p:nvPr>
            <p:ph type="sldNum" sz="quarter" idx="2"/>
          </p:nvPr>
        </p:nvSpPr>
        <p:spPr>
          <a:xfrm>
            <a:off x="5892800" y="6172200"/>
            <a:ext cx="2844800" cy="368301"/>
          </a:xfrm>
          <a:prstGeom prst="rect">
            <a:avLst/>
          </a:prstGeom>
        </p:spPr>
        <p:txBody>
          <a:bodyPr lIns="45719" tIns="45719" rIns="45719" bIns="45719" anchor="ctr"/>
          <a:lstStyle>
            <a:lvl1pPr algn="r">
              <a:defRPr sz="1200"/>
            </a:lvl1pPr>
          </a:lstStyle>
          <a:p>
            <a:fld id="{86CB4B4D-7CA3-9044-876B-883B54F8677D}" type="slidenum">
              <a:t>‹#›</a:t>
            </a:fld>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ontent A">
    <p:spTree>
      <p:nvGrpSpPr>
        <p:cNvPr id="1" name=""/>
        <p:cNvGrpSpPr/>
        <p:nvPr/>
      </p:nvGrpSpPr>
      <p:grpSpPr>
        <a:xfrm>
          <a:off x="0" y="0"/>
          <a:ext cx="0" cy="0"/>
          <a:chOff x="0" y="0"/>
          <a:chExt cx="0" cy="0"/>
        </a:xfrm>
      </p:grpSpPr>
      <p:sp>
        <p:nvSpPr>
          <p:cNvPr id="25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258" name="Picture 14" descr="Picture 14"/>
          <p:cNvPicPr>
            <a:picLocks noChangeAspect="1"/>
          </p:cNvPicPr>
          <p:nvPr/>
        </p:nvPicPr>
        <p:blipFill>
          <a:blip r:embed="rId2">
            <a:extLst/>
          </a:blip>
          <a:stretch>
            <a:fillRect/>
          </a:stretch>
        </p:blipFill>
        <p:spPr>
          <a:xfrm>
            <a:off x="10311765" y="6387605"/>
            <a:ext cx="1407792" cy="133170"/>
          </a:xfrm>
          <a:prstGeom prst="rect">
            <a:avLst/>
          </a:prstGeom>
          <a:ln w="12700">
            <a:miter lim="400000"/>
          </a:ln>
        </p:spPr>
      </p:pic>
      <p:sp>
        <p:nvSpPr>
          <p:cNvPr id="259" name="Title Text"/>
          <p:cNvSpPr txBox="1">
            <a:spLocks noGrp="1"/>
          </p:cNvSpPr>
          <p:nvPr>
            <p:ph type="title"/>
          </p:nvPr>
        </p:nvSpPr>
        <p:spPr>
          <a:xfrm>
            <a:off x="472440" y="625178"/>
            <a:ext cx="11247117" cy="720001"/>
          </a:xfrm>
          <a:prstGeom prst="rect">
            <a:avLst/>
          </a:prstGeom>
        </p:spPr>
        <p:txBody>
          <a:bodyPr/>
          <a:lstStyle>
            <a:lvl1pPr>
              <a:defRPr sz="2400">
                <a:solidFill>
                  <a:schemeClr val="accent1"/>
                </a:solidFill>
              </a:defRPr>
            </a:lvl1pPr>
          </a:lstStyle>
          <a:p>
            <a:r>
              <a:t>Title Text</a:t>
            </a:r>
          </a:p>
        </p:txBody>
      </p:sp>
      <p:sp>
        <p:nvSpPr>
          <p:cNvPr id="260" name="Body Level One…"/>
          <p:cNvSpPr txBox="1">
            <a:spLocks noGrp="1"/>
          </p:cNvSpPr>
          <p:nvPr>
            <p:ph type="body" sz="quarter" idx="1"/>
          </p:nvPr>
        </p:nvSpPr>
        <p:spPr>
          <a:xfrm>
            <a:off x="473075" y="982927"/>
            <a:ext cx="11246484" cy="362251"/>
          </a:xfrm>
          <a:prstGeom prst="rect">
            <a:avLst/>
          </a:prstGeom>
        </p:spPr>
        <p:txBody>
          <a:bodyPr/>
          <a:lstStyle>
            <a:lvl1pPr>
              <a:defRPr sz="2400">
                <a:solidFill>
                  <a:schemeClr val="accent1"/>
                </a:solidFill>
                <a:latin typeface="+mj-lt"/>
                <a:ea typeface="+mj-ea"/>
                <a:cs typeface="+mj-cs"/>
                <a:sym typeface="Open Sans Light"/>
              </a:defRPr>
            </a:lvl1pPr>
            <a:lvl2pPr marL="518399" indent="-287999">
              <a:defRPr sz="2400">
                <a:solidFill>
                  <a:schemeClr val="accent1"/>
                </a:solidFill>
                <a:latin typeface="+mj-lt"/>
                <a:ea typeface="+mj-ea"/>
                <a:cs typeface="+mj-cs"/>
                <a:sym typeface="Open Sans Light"/>
              </a:defRPr>
            </a:lvl2pPr>
            <a:lvl3pPr marL="748799" indent="-302400">
              <a:defRPr sz="2400">
                <a:solidFill>
                  <a:schemeClr val="accent1"/>
                </a:solidFill>
                <a:latin typeface="+mj-lt"/>
                <a:ea typeface="+mj-ea"/>
                <a:cs typeface="+mj-cs"/>
                <a:sym typeface="Open Sans Light"/>
              </a:defRPr>
            </a:lvl3pPr>
            <a:lvl4pPr marL="968914" indent="-320914">
              <a:defRPr sz="2400">
                <a:solidFill>
                  <a:schemeClr val="accent1"/>
                </a:solidFill>
                <a:latin typeface="+mj-lt"/>
                <a:ea typeface="+mj-ea"/>
                <a:cs typeface="+mj-cs"/>
                <a:sym typeface="Open Sans Light"/>
              </a:defRPr>
            </a:lvl4pPr>
            <a:lvl5pPr marL="1180800" indent="-345600">
              <a:defRPr sz="2400">
                <a:solidFill>
                  <a:schemeClr val="accent1"/>
                </a:solidFill>
                <a:latin typeface="+mj-lt"/>
                <a:ea typeface="+mj-ea"/>
                <a:cs typeface="+mj-cs"/>
                <a:sym typeface="Open Sans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pic>
        <p:nvPicPr>
          <p:cNvPr id="10" name="SD_ART_CoverPict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192000" cy="6865200"/>
          </a:xfrm>
          <a:prstGeom prst="rect">
            <a:avLst/>
          </a:prstGeom>
        </p:spPr>
      </p:pic>
      <p:pic>
        <p:nvPicPr>
          <p:cNvPr id="12" name="SD_ART_CoverPicture_bmkArt"/>
          <p:cNvPicPr>
            <a:picLocks noChangeAspect="1"/>
          </p:cNvPicPr>
          <p:nvPr userDrawn="1"/>
        </p:nvPicPr>
        <p:blipFill>
          <a:blip r:embed="rId3">
            <a:extLst>
              <a:ext uri="{28A0092B-C50C-407E-A947-70E740481C1C}">
                <a14:useLocalDpi xmlns:a14="http://schemas.microsoft.com/office/drawing/2010/main" val="0"/>
              </a:ext>
            </a:extLst>
          </a:blip>
          <a:srcRect l="52" r="52"/>
          <a:stretch>
            <a:fillRect/>
          </a:stretch>
        </p:blipFill>
        <p:spPr>
          <a:xfrm>
            <a:off x="-1" y="-3600"/>
            <a:ext cx="12192002" cy="6865200"/>
          </a:xfrm>
          <a:prstGeom prst="rect">
            <a:avLst/>
          </a:prstGeom>
        </p:spPr>
      </p:pic>
      <p:pic>
        <p:nvPicPr>
          <p:cNvPr id="13" name="Element"/>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5741" r="45543"/>
          <a:stretch/>
        </p:blipFill>
        <p:spPr bwMode="auto">
          <a:xfrm>
            <a:off x="1" y="1765300"/>
            <a:ext cx="664210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Subtitle 2"/>
          <p:cNvSpPr>
            <a:spLocks noGrp="1"/>
          </p:cNvSpPr>
          <p:nvPr>
            <p:ph type="subTitle" idx="1"/>
          </p:nvPr>
        </p:nvSpPr>
        <p:spPr>
          <a:xfrm>
            <a:off x="472442" y="5646419"/>
            <a:ext cx="4988791" cy="548005"/>
          </a:xfr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8" name="SD_FLD_DocumentDate"/>
          <p:cNvSpPr/>
          <p:nvPr userDrawn="1"/>
        </p:nvSpPr>
        <p:spPr>
          <a:xfrm>
            <a:off x="849600" y="6379200"/>
            <a:ext cx="2059200" cy="10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sz="800" dirty="0">
              <a:solidFill>
                <a:schemeClr val="bg1"/>
              </a:solidFill>
              <a:latin typeface="+mn-lt"/>
            </a:endParaRPr>
          </a:p>
        </p:txBody>
      </p:sp>
      <p:sp>
        <p:nvSpPr>
          <p:cNvPr id="9" name="SD_USR_Name"/>
          <p:cNvSpPr/>
          <p:nvPr userDrawn="1"/>
        </p:nvSpPr>
        <p:spPr>
          <a:xfrm>
            <a:off x="2939415" y="6377782"/>
            <a:ext cx="3085200" cy="10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sz="800" dirty="0">
              <a:solidFill>
                <a:schemeClr val="bg1"/>
              </a:solidFill>
              <a:latin typeface="+mn-lt"/>
            </a:endParaRPr>
          </a:p>
        </p:txBody>
      </p:sp>
      <p:sp>
        <p:nvSpPr>
          <p:cNvPr id="2" name="Date Placeholder 1" hidden="1"/>
          <p:cNvSpPr>
            <a:spLocks noGrp="1"/>
          </p:cNvSpPr>
          <p:nvPr>
            <p:ph type="dt" sz="half" idx="10"/>
          </p:nvPr>
        </p:nvSpPr>
        <p:spPr/>
        <p:txBody>
          <a:bodyPr/>
          <a:lstStyle/>
          <a:p>
            <a:fld id="{8D6C0227-41F5-4852-9883-D73EC778E29A}" type="datetime1">
              <a:rPr lang="en-GB" smtClean="0"/>
              <a:t>13/06/2018</a:t>
            </a:fld>
            <a:endParaRPr lang="en-GB" dirty="0"/>
          </a:p>
        </p:txBody>
      </p:sp>
      <p:sp>
        <p:nvSpPr>
          <p:cNvPr id="3" name="Footer Placeholder 2" hidden="1"/>
          <p:cNvSpPr>
            <a:spLocks noGrp="1"/>
          </p:cNvSpPr>
          <p:nvPr>
            <p:ph type="ftr" sz="quarter" idx="11"/>
          </p:nvPr>
        </p:nvSpPr>
        <p:spPr/>
        <p:txBody>
          <a:bodyPr/>
          <a:lstStyle/>
          <a:p>
            <a:endParaRPr lang="en-GB" dirty="0"/>
          </a:p>
        </p:txBody>
      </p:sp>
      <p:sp>
        <p:nvSpPr>
          <p:cNvPr id="18" name="TextBox 17"/>
          <p:cNvSpPr txBox="1"/>
          <p:nvPr userDrawn="1"/>
        </p:nvSpPr>
        <p:spPr>
          <a:xfrm>
            <a:off x="12288688" y="2484000"/>
            <a:ext cx="1992568" cy="2031325"/>
          </a:xfrm>
          <a:prstGeom prst="rect">
            <a:avLst/>
          </a:prstGeom>
          <a:noFill/>
        </p:spPr>
        <p:txBody>
          <a:bodyPr wrap="square" lIns="0" tIns="0" rIns="0" bIns="0" rtlCol="0">
            <a:spAutoFit/>
          </a:bodyPr>
          <a:lstStyle/>
          <a:p>
            <a:pPr algn="l"/>
            <a:r>
              <a:rPr lang="en-GB" sz="1200" b="1" kern="1200" noProof="1" smtClean="0">
                <a:solidFill>
                  <a:schemeClr val="tx1"/>
                </a:solidFill>
                <a:latin typeface="+mn-lt"/>
                <a:ea typeface="+mn-ea"/>
                <a:cs typeface="+mn-cs"/>
              </a:rPr>
              <a:t>Highlight</a:t>
            </a:r>
            <a:r>
              <a:rPr lang="en-GB" sz="1200" kern="1200" noProof="1" smtClean="0">
                <a:solidFill>
                  <a:schemeClr val="tx1"/>
                </a:solidFill>
                <a:latin typeface="+mn-lt"/>
                <a:ea typeface="+mn-ea"/>
                <a:cs typeface="+mn-cs"/>
              </a:rPr>
              <a:t> word(s) in header by changing the font to </a:t>
            </a:r>
            <a:r>
              <a:rPr lang="en-GB" sz="1200" b="1" kern="1200" noProof="1" smtClean="0">
                <a:solidFill>
                  <a:schemeClr val="tx1"/>
                </a:solidFill>
                <a:latin typeface="+mn-lt"/>
                <a:ea typeface="+mn-ea"/>
                <a:cs typeface="+mn-cs"/>
              </a:rPr>
              <a:t>Open Sans (Headings) + Bold</a:t>
            </a:r>
          </a:p>
          <a:p>
            <a:pPr algn="l"/>
            <a:endParaRPr lang="en-GB" sz="1200" b="1" kern="1200" noProof="1" smtClean="0">
              <a:solidFill>
                <a:schemeClr val="tx1"/>
              </a:solidFill>
              <a:latin typeface="+mn-lt"/>
              <a:ea typeface="+mn-ea"/>
              <a:cs typeface="+mn-cs"/>
            </a:endParaRPr>
          </a:p>
          <a:p>
            <a:pPr algn="l"/>
            <a:endParaRPr lang="en-GB" sz="1200" b="1" noProof="1" smtClean="0">
              <a:latin typeface="+mj-lt"/>
            </a:endParaRPr>
          </a:p>
          <a:p>
            <a:pPr algn="l"/>
            <a:r>
              <a:rPr lang="en-GB" sz="1200" b="0" noProof="1" smtClean="0">
                <a:latin typeface="+mj-lt"/>
              </a:rPr>
              <a:t>Insert a </a:t>
            </a:r>
            <a:r>
              <a:rPr lang="en-GB" sz="1200" b="1" noProof="1" smtClean="0">
                <a:latin typeface="+mj-lt"/>
              </a:rPr>
              <a:t>background picture </a:t>
            </a:r>
            <a:r>
              <a:rPr lang="en-GB" sz="1200" b="0" noProof="1" smtClean="0">
                <a:latin typeface="+mj-lt"/>
              </a:rPr>
              <a:t>by clicking on the </a:t>
            </a:r>
            <a:br>
              <a:rPr lang="en-GB" sz="1200" b="0" noProof="1" smtClean="0">
                <a:latin typeface="+mj-lt"/>
              </a:rPr>
            </a:br>
            <a:r>
              <a:rPr lang="en-GB" sz="1200" b="1" noProof="1" smtClean="0">
                <a:latin typeface="+mj-lt"/>
              </a:rPr>
              <a:t>Insert frontpage picture</a:t>
            </a:r>
            <a:r>
              <a:rPr lang="en-GB" sz="1200" b="0" noProof="1" smtClean="0">
                <a:latin typeface="+mj-lt"/>
              </a:rPr>
              <a:t>-button</a:t>
            </a:r>
            <a:r>
              <a:rPr lang="en-GB" sz="1200" b="0" baseline="0" noProof="1" smtClean="0">
                <a:latin typeface="+mj-lt"/>
              </a:rPr>
              <a:t> placed in</a:t>
            </a:r>
            <a:br>
              <a:rPr lang="en-GB" sz="1200" b="0" baseline="0" noProof="1" smtClean="0">
                <a:latin typeface="+mj-lt"/>
              </a:rPr>
            </a:br>
            <a:r>
              <a:rPr lang="en-GB" sz="1200" b="0" baseline="0" noProof="1" smtClean="0">
                <a:latin typeface="+mj-lt"/>
              </a:rPr>
              <a:t>Haldor Topsøe-menu</a:t>
            </a:r>
            <a:endParaRPr lang="en-GB" sz="1200" b="0" noProof="1">
              <a:latin typeface="+mj-lt"/>
            </a:endParaRPr>
          </a:p>
        </p:txBody>
      </p:sp>
      <p:pic>
        <p:nvPicPr>
          <p:cNvPr id="1026" name="Picture 2" descr="U:\Haldor Topsoee\Jobs\5077_PresentationEngine til PowerPoint\Received\Thumbs\HT_Corporate_Identity_Power_Point_16_9_Side_0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302988" y="-1"/>
            <a:ext cx="4089647" cy="23508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userDrawn="1"/>
        </p:nvSpPr>
        <p:spPr>
          <a:xfrm>
            <a:off x="-1334792" y="4368586"/>
            <a:ext cx="1224136" cy="1477328"/>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b="1" noProof="1" smtClean="0">
                <a:latin typeface="+mj-lt"/>
              </a:rPr>
              <a:t>Highlight</a:t>
            </a:r>
            <a:r>
              <a:rPr lang="en-GB" sz="1200" noProof="1" smtClean="0">
                <a:latin typeface="+mj-lt"/>
              </a:rPr>
              <a:t> word(s) in header by </a:t>
            </a:r>
            <a:r>
              <a:rPr lang="en-GB" sz="1200" kern="1200" noProof="1" smtClean="0">
                <a:solidFill>
                  <a:schemeClr val="tx1"/>
                </a:solidFill>
                <a:latin typeface="+mn-lt"/>
                <a:ea typeface="+mn-ea"/>
                <a:cs typeface="+mn-cs"/>
              </a:rPr>
              <a:t>changing the font to </a:t>
            </a:r>
            <a:r>
              <a:rPr lang="en-GB" sz="1200" b="1" kern="1200" noProof="1" smtClean="0">
                <a:solidFill>
                  <a:schemeClr val="tx1"/>
                </a:solidFill>
                <a:latin typeface="+mn-lt"/>
                <a:ea typeface="+mn-ea"/>
                <a:cs typeface="+mn-cs"/>
              </a:rPr>
              <a:t>Open Sans (Headings)</a:t>
            </a:r>
            <a:r>
              <a:rPr lang="en-GB" sz="1200" b="1" kern="1200" baseline="0" noProof="1" smtClean="0">
                <a:solidFill>
                  <a:schemeClr val="tx1"/>
                </a:solidFill>
                <a:latin typeface="+mn-lt"/>
                <a:ea typeface="+mn-ea"/>
                <a:cs typeface="+mn-cs"/>
              </a:rPr>
              <a:t> </a:t>
            </a:r>
            <a:br>
              <a:rPr lang="en-GB" sz="1200" b="1" kern="1200" baseline="0" noProof="1" smtClean="0">
                <a:solidFill>
                  <a:schemeClr val="tx1"/>
                </a:solidFill>
                <a:latin typeface="+mn-lt"/>
                <a:ea typeface="+mn-ea"/>
                <a:cs typeface="+mn-cs"/>
              </a:rPr>
            </a:br>
            <a:r>
              <a:rPr lang="en-GB" sz="1200" b="1" kern="1200" baseline="0" noProof="1" smtClean="0">
                <a:solidFill>
                  <a:schemeClr val="tx1"/>
                </a:solidFill>
                <a:latin typeface="+mn-lt"/>
                <a:ea typeface="+mn-ea"/>
                <a:cs typeface="+mn-cs"/>
              </a:rPr>
              <a:t>+</a:t>
            </a:r>
            <a:r>
              <a:rPr lang="en-GB" sz="1200" kern="1200" baseline="0" noProof="1" smtClean="0">
                <a:solidFill>
                  <a:schemeClr val="tx1"/>
                </a:solidFill>
                <a:latin typeface="+mn-lt"/>
                <a:ea typeface="+mn-ea"/>
                <a:cs typeface="+mn-cs"/>
              </a:rPr>
              <a:t> </a:t>
            </a:r>
            <a:r>
              <a:rPr lang="en-GB" sz="1200" b="1" kern="1200" noProof="1" smtClean="0">
                <a:solidFill>
                  <a:schemeClr val="tx1"/>
                </a:solidFill>
                <a:latin typeface="+mn-lt"/>
                <a:ea typeface="+mn-ea"/>
                <a:cs typeface="+mn-cs"/>
              </a:rPr>
              <a:t>Bold</a:t>
            </a:r>
          </a:p>
          <a:p>
            <a:pPr algn="r"/>
            <a:endParaRPr lang="en-GB" sz="1200" b="1" noProof="1">
              <a:latin typeface="+mj-lt"/>
            </a:endParaRPr>
          </a:p>
        </p:txBody>
      </p:sp>
      <p:grpSp>
        <p:nvGrpSpPr>
          <p:cNvPr id="21" name="SD_FLD_Confidentiality" hidden="1"/>
          <p:cNvGrpSpPr/>
          <p:nvPr userDrawn="1"/>
        </p:nvGrpSpPr>
        <p:grpSpPr>
          <a:xfrm>
            <a:off x="10734821" y="33659"/>
            <a:ext cx="1460666" cy="435600"/>
            <a:chOff x="10734821" y="33659"/>
            <a:chExt cx="1460666" cy="435600"/>
          </a:xfrm>
        </p:grpSpPr>
        <p:pic>
          <p:nvPicPr>
            <p:cNvPr id="22" name="Confidentiality" descr="C:\Documents and Settings\Administrator\Desktop\Confidential no text.emf" hidden="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734821" y="33659"/>
              <a:ext cx="1460666" cy="435600"/>
            </a:xfrm>
            <a:prstGeom prst="rect">
              <a:avLst/>
            </a:prstGeom>
            <a:noFill/>
            <a:extLst>
              <a:ext uri="{909E8E84-426E-40DD-AFC4-6F175D3DCCD1}">
                <a14:hiddenFill xmlns:a14="http://schemas.microsoft.com/office/drawing/2010/main">
                  <a:solidFill>
                    <a:srgbClr val="FFFFFF"/>
                  </a:solidFill>
                </a14:hiddenFill>
              </a:ext>
            </a:extLst>
          </p:spPr>
        </p:pic>
        <p:sp>
          <p:nvSpPr>
            <p:cNvPr id="23" name="SD_LAN_Confidential" hidden="1"/>
            <p:cNvSpPr txBox="1"/>
            <p:nvPr userDrawn="1"/>
          </p:nvSpPr>
          <p:spPr>
            <a:xfrm rot="420000">
              <a:off x="10809109" y="175630"/>
              <a:ext cx="1366180" cy="146194"/>
            </a:xfrm>
            <a:prstGeom prst="rect">
              <a:avLst/>
            </a:prstGeom>
            <a:noFill/>
          </p:spPr>
          <p:txBody>
            <a:bodyPr wrap="square" lIns="0" tIns="0" rIns="0" bIns="0" rtlCol="0">
              <a:spAutoFit/>
            </a:bodyPr>
            <a:lstStyle/>
            <a:p>
              <a:pPr algn="ctr"/>
              <a:r>
                <a:rPr lang="en-GB" sz="950" b="1" cap="all" spc="20" baseline="0" noProof="1" smtClean="0">
                  <a:solidFill>
                    <a:srgbClr val="FFFFFF"/>
                  </a:solidFill>
                  <a:latin typeface="+mn-lt"/>
                  <a:cs typeface="Arial" pitchFamily="34" charset="0"/>
                </a:rPr>
                <a:t>Confidential</a:t>
              </a:r>
            </a:p>
          </p:txBody>
        </p:sp>
      </p:grpSp>
      <p:sp>
        <p:nvSpPr>
          <p:cNvPr id="4" name="Title 3"/>
          <p:cNvSpPr>
            <a:spLocks noGrp="1"/>
          </p:cNvSpPr>
          <p:nvPr>
            <p:ph type="title"/>
          </p:nvPr>
        </p:nvSpPr>
        <p:spPr>
          <a:xfrm>
            <a:off x="472441" y="3754800"/>
            <a:ext cx="4989600" cy="1735200"/>
          </a:xfrm>
        </p:spPr>
        <p:txBody>
          <a:bodyPr anchor="b" anchorCtr="0"/>
          <a:lstStyle>
            <a:lvl1pPr>
              <a:defRPr sz="3600" b="0">
                <a:solidFill>
                  <a:srgbClr val="5AB4D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mtClean="0"/>
              <a:t>Click to edit Master title style</a:t>
            </a:r>
            <a:endParaRPr lang="en-GB" dirty="0"/>
          </a:p>
        </p:txBody>
      </p:sp>
      <p:pic>
        <p:nvPicPr>
          <p:cNvPr id="25" name="Pictur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11766" y="6387298"/>
            <a:ext cx="1407160" cy="131096"/>
          </a:xfrm>
          <a:prstGeom prst="rect">
            <a:avLst/>
          </a:prstGeom>
        </p:spPr>
      </p:pic>
    </p:spTree>
    <p:extLst>
      <p:ext uri="{BB962C8B-B14F-4D97-AF65-F5344CB8AC3E}">
        <p14:creationId xmlns:p14="http://schemas.microsoft.com/office/powerpoint/2010/main" val="1516806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12" name="Subtitle 2"/>
          <p:cNvSpPr>
            <a:spLocks noGrp="1"/>
          </p:cNvSpPr>
          <p:nvPr>
            <p:ph type="body" sz="quarter" idx="13" hasCustomPrompt="1"/>
          </p:nvPr>
        </p:nvSpPr>
        <p:spPr>
          <a:xfrm>
            <a:off x="473075" y="982928"/>
            <a:ext cx="11246483" cy="362250"/>
          </a:xfrm>
        </p:spPr>
        <p:txBody>
          <a:bodyPr>
            <a:noAutofit/>
          </a:bodyPr>
          <a:lstStyle>
            <a:lvl1pPr marL="0" indent="0">
              <a:buNone/>
              <a:defRPr sz="2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smtClean="0"/>
              <a:t>Subline</a:t>
            </a:r>
            <a:endParaRPr lang="en-GB" dirty="0"/>
          </a:p>
        </p:txBody>
      </p:sp>
      <p:sp>
        <p:nvSpPr>
          <p:cNvPr id="7" name="Content Placeholder 3"/>
          <p:cNvSpPr>
            <a:spLocks noGrp="1"/>
          </p:cNvSpPr>
          <p:nvPr>
            <p:ph sz="quarter" idx="16"/>
          </p:nvPr>
        </p:nvSpPr>
        <p:spPr>
          <a:xfrm>
            <a:off x="472442" y="1917699"/>
            <a:ext cx="11247116"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4" hidden="1"/>
          <p:cNvSpPr>
            <a:spLocks noGrp="1"/>
          </p:cNvSpPr>
          <p:nvPr>
            <p:ph type="dt" sz="half" idx="14"/>
          </p:nvPr>
        </p:nvSpPr>
        <p:spPr/>
        <p:txBody>
          <a:bodyPr/>
          <a:lstStyle/>
          <a:p>
            <a:fld id="{B1BE909F-8AF0-4446-8E57-AFD65215AF82}" type="datetime1">
              <a:rPr lang="en-GB" smtClean="0"/>
              <a:t>13/06/2018</a:t>
            </a:fld>
            <a:endParaRPr lang="en-GB" dirty="0"/>
          </a:p>
        </p:txBody>
      </p:sp>
      <p:sp>
        <p:nvSpPr>
          <p:cNvPr id="5" name="Footer Placeholder 5" hidden="1"/>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052607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10" name="Subtitle 2"/>
          <p:cNvSpPr>
            <a:spLocks noGrp="1"/>
          </p:cNvSpPr>
          <p:nvPr>
            <p:ph type="body" sz="quarter" idx="13" hasCustomPrompt="1"/>
          </p:nvPr>
        </p:nvSpPr>
        <p:spPr>
          <a:xfrm>
            <a:off x="473075" y="982800"/>
            <a:ext cx="11246483" cy="362378"/>
          </a:xfrm>
        </p:spPr>
        <p:txBody>
          <a:bodyPr>
            <a:noAutofit/>
          </a:bodyPr>
          <a:lstStyle>
            <a:lvl1pPr marL="0" indent="0">
              <a:buNone/>
              <a:defRPr sz="2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smtClean="0"/>
              <a:t>Subline</a:t>
            </a:r>
            <a:endParaRPr lang="en-GB" dirty="0"/>
          </a:p>
        </p:txBody>
      </p:sp>
      <p:sp>
        <p:nvSpPr>
          <p:cNvPr id="3" name="Content Placeholder 3"/>
          <p:cNvSpPr>
            <a:spLocks noGrp="1"/>
          </p:cNvSpPr>
          <p:nvPr>
            <p:ph idx="1"/>
          </p:nvPr>
        </p:nvSpPr>
        <p:spPr>
          <a:xfrm>
            <a:off x="472442" y="1917700"/>
            <a:ext cx="5444172" cy="4277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4"/>
          <p:cNvSpPr>
            <a:spLocks noGrp="1"/>
          </p:cNvSpPr>
          <p:nvPr>
            <p:ph idx="14"/>
          </p:nvPr>
        </p:nvSpPr>
        <p:spPr>
          <a:xfrm>
            <a:off x="6275388" y="1917700"/>
            <a:ext cx="5444170" cy="4277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hidden="1"/>
          <p:cNvSpPr>
            <a:spLocks noGrp="1"/>
          </p:cNvSpPr>
          <p:nvPr>
            <p:ph type="dt" sz="half" idx="15"/>
          </p:nvPr>
        </p:nvSpPr>
        <p:spPr/>
        <p:txBody>
          <a:bodyPr/>
          <a:lstStyle/>
          <a:p>
            <a:fld id="{98758B03-DF11-4B5D-84C1-CFBABD10DC85}" type="datetime1">
              <a:rPr lang="en-GB" smtClean="0"/>
              <a:t>13/06/2018</a:t>
            </a:fld>
            <a:endParaRPr lang="en-GB" dirty="0"/>
          </a:p>
        </p:txBody>
      </p:sp>
      <p:sp>
        <p:nvSpPr>
          <p:cNvPr id="5" name="Footer Placeholder 4" hidden="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317120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11" name="Subtitle 2"/>
          <p:cNvSpPr>
            <a:spLocks noGrp="1"/>
          </p:cNvSpPr>
          <p:nvPr>
            <p:ph type="body" sz="quarter" idx="13" hasCustomPrompt="1"/>
          </p:nvPr>
        </p:nvSpPr>
        <p:spPr>
          <a:xfrm>
            <a:off x="473075" y="982800"/>
            <a:ext cx="11246483" cy="363600"/>
          </a:xfrm>
        </p:spPr>
        <p:txBody>
          <a:bodyPr>
            <a:noAutofit/>
          </a:bodyPr>
          <a:lstStyle>
            <a:lvl1pPr marL="0" indent="0">
              <a:buNone/>
              <a:defRPr sz="2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smtClean="0"/>
              <a:t>Subline</a:t>
            </a:r>
            <a:endParaRPr lang="en-GB" dirty="0"/>
          </a:p>
        </p:txBody>
      </p:sp>
      <p:sp>
        <p:nvSpPr>
          <p:cNvPr id="3" name="Content Placeholder 3"/>
          <p:cNvSpPr>
            <a:spLocks noGrp="1"/>
          </p:cNvSpPr>
          <p:nvPr>
            <p:ph idx="1" hasCustomPrompt="1"/>
          </p:nvPr>
        </p:nvSpPr>
        <p:spPr>
          <a:xfrm>
            <a:off x="417599" y="1917700"/>
            <a:ext cx="8136000" cy="4276725"/>
          </a:xfrm>
        </p:spPr>
        <p:txBody>
          <a:bodyPr lIns="54000"/>
          <a:lstStyle>
            <a:lvl5pPr>
              <a:defRPr/>
            </a:lvl5pPr>
          </a:lstStyle>
          <a:p>
            <a:pPr lvl="0"/>
            <a:r>
              <a:rPr lang="en-GB" dirty="0" smtClean="0"/>
              <a:t>Select this placeholder and insert a chart via Chart Tool or copy/paste from Excel and format the chart via Chart Tool</a:t>
            </a:r>
          </a:p>
          <a:p>
            <a:pPr lvl="1"/>
            <a:r>
              <a:rPr lang="en-GB" dirty="0" smtClean="0"/>
              <a:t>Second level</a:t>
            </a:r>
          </a:p>
          <a:p>
            <a:pPr lvl="2"/>
            <a:r>
              <a:rPr lang="en-GB" dirty="0" smtClean="0"/>
              <a:t>Third level</a:t>
            </a:r>
          </a:p>
          <a:p>
            <a:pPr lvl="3"/>
            <a:r>
              <a:rPr lang="en-GB" dirty="0" smtClean="0"/>
              <a:t>Fourth level</a:t>
            </a:r>
          </a:p>
          <a:p>
            <a:pPr lvl="4"/>
            <a:r>
              <a:rPr lang="en-GB" dirty="0" smtClean="0"/>
              <a:t>Fifth level   </a:t>
            </a:r>
            <a:endParaRPr lang="en-GB" dirty="0"/>
          </a:p>
        </p:txBody>
      </p:sp>
      <p:cxnSp>
        <p:nvCxnSpPr>
          <p:cNvPr id="13" name="Straight Connector 12"/>
          <p:cNvCxnSpPr/>
          <p:nvPr userDrawn="1"/>
        </p:nvCxnSpPr>
        <p:spPr>
          <a:xfrm>
            <a:off x="474663" y="1917700"/>
            <a:ext cx="8076794" cy="0"/>
          </a:xfrm>
          <a:prstGeom prst="line">
            <a:avLst/>
          </a:prstGeom>
          <a:ln w="19050">
            <a:solidFill>
              <a:srgbClr val="7C868D"/>
            </a:solidFill>
          </a:ln>
        </p:spPr>
        <p:style>
          <a:lnRef idx="1">
            <a:schemeClr val="accent1"/>
          </a:lnRef>
          <a:fillRef idx="0">
            <a:schemeClr val="accent1"/>
          </a:fillRef>
          <a:effectRef idx="0">
            <a:schemeClr val="accent1"/>
          </a:effectRef>
          <a:fontRef idx="minor">
            <a:schemeClr val="tx1"/>
          </a:fontRef>
        </p:style>
      </p:cxnSp>
      <p:sp>
        <p:nvSpPr>
          <p:cNvPr id="14" name="Content Placeholder 3"/>
          <p:cNvSpPr>
            <a:spLocks noGrp="1"/>
          </p:cNvSpPr>
          <p:nvPr>
            <p:ph idx="14"/>
          </p:nvPr>
        </p:nvSpPr>
        <p:spPr>
          <a:xfrm>
            <a:off x="8909644" y="1917700"/>
            <a:ext cx="2808000" cy="4277360"/>
          </a:xfrm>
        </p:spPr>
        <p:txBody>
          <a:bodyPr/>
          <a:lstStyle>
            <a:lvl1pPr>
              <a:defRPr sz="14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hidden="1"/>
          <p:cNvSpPr>
            <a:spLocks noGrp="1"/>
          </p:cNvSpPr>
          <p:nvPr>
            <p:ph type="dt" sz="half" idx="15"/>
          </p:nvPr>
        </p:nvSpPr>
        <p:spPr/>
        <p:txBody>
          <a:bodyPr/>
          <a:lstStyle/>
          <a:p>
            <a:fld id="{A0DF7DDB-2EE3-44CA-9195-CA40032C0514}" type="datetime1">
              <a:rPr lang="en-GB" smtClean="0"/>
              <a:t>13/06/2018</a:t>
            </a:fld>
            <a:endParaRPr lang="en-GB" dirty="0"/>
          </a:p>
        </p:txBody>
      </p:sp>
      <p:sp>
        <p:nvSpPr>
          <p:cNvPr id="5" name="Footer Placeholder 4" hidden="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09342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10" name="Subtitle 2"/>
          <p:cNvSpPr>
            <a:spLocks noGrp="1"/>
          </p:cNvSpPr>
          <p:nvPr>
            <p:ph type="body" sz="quarter" idx="13" hasCustomPrompt="1"/>
          </p:nvPr>
        </p:nvSpPr>
        <p:spPr>
          <a:xfrm>
            <a:off x="473075" y="982800"/>
            <a:ext cx="11246483" cy="363600"/>
          </a:xfrm>
        </p:spPr>
        <p:txBody>
          <a:bodyPr>
            <a:noAutofit/>
          </a:bodyPr>
          <a:lstStyle>
            <a:lvl1pPr marL="0" indent="0">
              <a:buNone/>
              <a:defRPr sz="2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smtClean="0"/>
              <a:t>Subline</a:t>
            </a:r>
            <a:endParaRPr lang="en-GB" dirty="0"/>
          </a:p>
        </p:txBody>
      </p:sp>
      <p:sp>
        <p:nvSpPr>
          <p:cNvPr id="3" name="Content Placeholder 3"/>
          <p:cNvSpPr>
            <a:spLocks noGrp="1"/>
          </p:cNvSpPr>
          <p:nvPr>
            <p:ph idx="1"/>
          </p:nvPr>
        </p:nvSpPr>
        <p:spPr>
          <a:xfrm>
            <a:off x="472441" y="1917700"/>
            <a:ext cx="5444172" cy="4277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4"/>
          <p:cNvSpPr>
            <a:spLocks noGrp="1"/>
          </p:cNvSpPr>
          <p:nvPr>
            <p:ph idx="14" hasCustomPrompt="1"/>
          </p:nvPr>
        </p:nvSpPr>
        <p:spPr>
          <a:xfrm>
            <a:off x="6211589" y="1917700"/>
            <a:ext cx="5500800" cy="4276725"/>
          </a:xfrm>
        </p:spPr>
        <p:txBody>
          <a:bodyPr lIns="54000"/>
          <a:lstStyle>
            <a:lvl1pPr>
              <a:defRPr baseline="0"/>
            </a:lvl1pPr>
          </a:lstStyle>
          <a:p>
            <a:pPr lvl="0"/>
            <a:r>
              <a:rPr lang="en-GB" dirty="0" smtClean="0"/>
              <a:t>Select this placeholder and insert a chart via Chart Tool or copy/paste from Excel and format the chart via Chart Tool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4" name="Straight Connector 3"/>
          <p:cNvCxnSpPr/>
          <p:nvPr userDrawn="1"/>
        </p:nvCxnSpPr>
        <p:spPr>
          <a:xfrm>
            <a:off x="6274800" y="1917700"/>
            <a:ext cx="5443200" cy="0"/>
          </a:xfrm>
          <a:prstGeom prst="line">
            <a:avLst/>
          </a:prstGeom>
          <a:ln w="19050">
            <a:solidFill>
              <a:srgbClr val="7C868D"/>
            </a:solidFill>
          </a:ln>
        </p:spPr>
        <p:style>
          <a:lnRef idx="1">
            <a:schemeClr val="accent1"/>
          </a:lnRef>
          <a:fillRef idx="0">
            <a:schemeClr val="accent1"/>
          </a:fillRef>
          <a:effectRef idx="0">
            <a:schemeClr val="accent1"/>
          </a:effectRef>
          <a:fontRef idx="minor">
            <a:schemeClr val="tx1"/>
          </a:fontRef>
        </p:style>
      </p:cxnSp>
      <p:sp>
        <p:nvSpPr>
          <p:cNvPr id="5" name="Date Placeholder 4" hidden="1"/>
          <p:cNvSpPr>
            <a:spLocks noGrp="1"/>
          </p:cNvSpPr>
          <p:nvPr>
            <p:ph type="dt" sz="half" idx="15"/>
          </p:nvPr>
        </p:nvSpPr>
        <p:spPr/>
        <p:txBody>
          <a:bodyPr/>
          <a:lstStyle/>
          <a:p>
            <a:fld id="{6C9312BF-611C-4B19-BBEB-1AE89AB95147}" type="datetime1">
              <a:rPr lang="en-GB" smtClean="0"/>
              <a:t>13/06/2018</a:t>
            </a:fld>
            <a:endParaRPr lang="en-GB" dirty="0"/>
          </a:p>
        </p:txBody>
      </p:sp>
      <p:sp>
        <p:nvSpPr>
          <p:cNvPr id="6" name="Footer Placeholder 5" hidden="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927381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10" name="Subtitle 2"/>
          <p:cNvSpPr>
            <a:spLocks noGrp="1"/>
          </p:cNvSpPr>
          <p:nvPr>
            <p:ph type="body" sz="quarter" idx="13" hasCustomPrompt="1"/>
          </p:nvPr>
        </p:nvSpPr>
        <p:spPr>
          <a:xfrm>
            <a:off x="473075" y="982800"/>
            <a:ext cx="11246483" cy="363600"/>
          </a:xfrm>
        </p:spPr>
        <p:txBody>
          <a:bodyPr>
            <a:noAutofit/>
          </a:bodyPr>
          <a:lstStyle>
            <a:lvl1pPr marL="0" indent="0">
              <a:buNone/>
              <a:defRPr sz="2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smtClean="0"/>
              <a:t>Subline</a:t>
            </a:r>
            <a:endParaRPr lang="en-GB" dirty="0"/>
          </a:p>
        </p:txBody>
      </p:sp>
      <p:sp>
        <p:nvSpPr>
          <p:cNvPr id="3" name="Content Placeholder 3"/>
          <p:cNvSpPr>
            <a:spLocks noGrp="1"/>
          </p:cNvSpPr>
          <p:nvPr>
            <p:ph idx="1" hasCustomPrompt="1"/>
          </p:nvPr>
        </p:nvSpPr>
        <p:spPr>
          <a:xfrm>
            <a:off x="417600" y="1917700"/>
            <a:ext cx="5499013" cy="4277359"/>
          </a:xfrm>
        </p:spPr>
        <p:txBody>
          <a:bodyPr lIns="54000"/>
          <a:lstStyle/>
          <a:p>
            <a:pPr lvl="0"/>
            <a:r>
              <a:rPr lang="en-GB" dirty="0" smtClean="0"/>
              <a:t>Select this placeholder and insert a chart via Chart Tool or copy/paste from Excel and format the chart via Chart Tool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Content Placeholder 4"/>
          <p:cNvSpPr>
            <a:spLocks noGrp="1"/>
          </p:cNvSpPr>
          <p:nvPr>
            <p:ph idx="14" hasCustomPrompt="1"/>
          </p:nvPr>
        </p:nvSpPr>
        <p:spPr>
          <a:xfrm>
            <a:off x="6209165" y="1917700"/>
            <a:ext cx="5500800" cy="4276725"/>
          </a:xfrm>
        </p:spPr>
        <p:txBody>
          <a:bodyPr lIns="54000"/>
          <a:lstStyle>
            <a:lvl1pPr>
              <a:defRPr baseline="0"/>
            </a:lvl1pPr>
          </a:lstStyle>
          <a:p>
            <a:pPr lvl="0"/>
            <a:r>
              <a:rPr lang="en-GB" dirty="0" smtClean="0"/>
              <a:t>Select this placeholder and insert a chart via Chart Tool or copy/paste from Excel and format the chart via Chart Tool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4" name="Straight Connector 3"/>
          <p:cNvCxnSpPr/>
          <p:nvPr userDrawn="1"/>
        </p:nvCxnSpPr>
        <p:spPr>
          <a:xfrm>
            <a:off x="6275388" y="1917700"/>
            <a:ext cx="5378112" cy="0"/>
          </a:xfrm>
          <a:prstGeom prst="line">
            <a:avLst/>
          </a:prstGeom>
          <a:ln w="19050">
            <a:solidFill>
              <a:srgbClr val="7C868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2441" y="1917700"/>
            <a:ext cx="5444172" cy="0"/>
          </a:xfrm>
          <a:prstGeom prst="line">
            <a:avLst/>
          </a:prstGeom>
          <a:ln w="19050">
            <a:solidFill>
              <a:srgbClr val="7C868D"/>
            </a:solidFill>
          </a:ln>
        </p:spPr>
        <p:style>
          <a:lnRef idx="1">
            <a:schemeClr val="accent1"/>
          </a:lnRef>
          <a:fillRef idx="0">
            <a:schemeClr val="accent1"/>
          </a:fillRef>
          <a:effectRef idx="0">
            <a:schemeClr val="accent1"/>
          </a:effectRef>
          <a:fontRef idx="minor">
            <a:schemeClr val="tx1"/>
          </a:fontRef>
        </p:style>
      </p:cxnSp>
      <p:sp>
        <p:nvSpPr>
          <p:cNvPr id="5" name="Date Placeholder 4" hidden="1"/>
          <p:cNvSpPr>
            <a:spLocks noGrp="1"/>
          </p:cNvSpPr>
          <p:nvPr>
            <p:ph type="dt" sz="half" idx="15"/>
          </p:nvPr>
        </p:nvSpPr>
        <p:spPr/>
        <p:txBody>
          <a:bodyPr/>
          <a:lstStyle/>
          <a:p>
            <a:fld id="{1CEB0751-9DB3-4642-B7A4-A7A092947B57}" type="datetime1">
              <a:rPr lang="en-GB" smtClean="0"/>
              <a:t>13/06/2018</a:t>
            </a:fld>
            <a:endParaRPr lang="en-GB" dirty="0"/>
          </a:p>
        </p:txBody>
      </p:sp>
      <p:sp>
        <p:nvSpPr>
          <p:cNvPr id="6" name="Footer Placeholder 5" hidden="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42616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A">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9" name="Subtitle 2"/>
          <p:cNvSpPr>
            <a:spLocks noGrp="1"/>
          </p:cNvSpPr>
          <p:nvPr>
            <p:ph type="body" sz="quarter" idx="13" hasCustomPrompt="1"/>
          </p:nvPr>
        </p:nvSpPr>
        <p:spPr>
          <a:xfrm>
            <a:off x="473075" y="982800"/>
            <a:ext cx="11246483" cy="363600"/>
          </a:xfrm>
        </p:spPr>
        <p:txBody>
          <a:bodyPr>
            <a:noAutofit/>
          </a:bodyPr>
          <a:lstStyle>
            <a:lvl1pPr marL="0" indent="0">
              <a:buNone/>
              <a:defRPr sz="2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smtClean="0"/>
              <a:t>Subline</a:t>
            </a:r>
            <a:endParaRPr lang="en-GB" dirty="0"/>
          </a:p>
        </p:txBody>
      </p:sp>
      <p:sp>
        <p:nvSpPr>
          <p:cNvPr id="18" name="Content Placeholder 3"/>
          <p:cNvSpPr>
            <a:spLocks noGrp="1"/>
          </p:cNvSpPr>
          <p:nvPr>
            <p:ph idx="1"/>
          </p:nvPr>
        </p:nvSpPr>
        <p:spPr>
          <a:xfrm>
            <a:off x="472442" y="1917700"/>
            <a:ext cx="5444171" cy="4277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p:cNvSpPr>
            <a:spLocks noGrp="1"/>
          </p:cNvSpPr>
          <p:nvPr>
            <p:ph type="pic" sz="quarter" idx="15" hasCustomPrompt="1"/>
          </p:nvPr>
        </p:nvSpPr>
        <p:spPr>
          <a:xfrm>
            <a:off x="6275387" y="1917700"/>
            <a:ext cx="5443537" cy="4277360"/>
          </a:xfrm>
          <a:solidFill>
            <a:schemeClr val="bg1">
              <a:lumMod val="85000"/>
            </a:schemeClr>
          </a:solidFill>
        </p:spPr>
        <p:txBody>
          <a:bodyPr anchor="t" anchorCtr="0"/>
          <a:lstStyle>
            <a:lvl1pPr marL="0" indent="0" algn="ctr">
              <a:buNone/>
              <a:defRPr/>
            </a:lvl1pPr>
          </a:lstStyle>
          <a:p>
            <a:r>
              <a:rPr lang="en-GB" noProof="1" smtClean="0"/>
              <a:t>Select the placeholder and insert an image via ImageShopper</a:t>
            </a:r>
            <a:endParaRPr lang="en-GB" noProof="1"/>
          </a:p>
        </p:txBody>
      </p:sp>
      <p:sp>
        <p:nvSpPr>
          <p:cNvPr id="2" name="Date Placeholder 1" hidden="1"/>
          <p:cNvSpPr>
            <a:spLocks noGrp="1"/>
          </p:cNvSpPr>
          <p:nvPr>
            <p:ph type="dt" sz="half" idx="16"/>
          </p:nvPr>
        </p:nvSpPr>
        <p:spPr/>
        <p:txBody>
          <a:bodyPr/>
          <a:lstStyle/>
          <a:p>
            <a:fld id="{3966D315-6E06-4222-9D44-2E418EC82796}" type="datetime1">
              <a:rPr lang="en-GB" smtClean="0"/>
              <a:t>13/06/2018</a:t>
            </a:fld>
            <a:endParaRPr lang="en-GB" dirty="0"/>
          </a:p>
        </p:txBody>
      </p:sp>
      <p:sp>
        <p:nvSpPr>
          <p:cNvPr id="3" name="Footer Placeholder 2" hidden="1"/>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2678013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11" name="Subtitle 2"/>
          <p:cNvSpPr>
            <a:spLocks noGrp="1"/>
          </p:cNvSpPr>
          <p:nvPr>
            <p:ph type="body" sz="quarter" idx="13" hasCustomPrompt="1"/>
          </p:nvPr>
        </p:nvSpPr>
        <p:spPr>
          <a:xfrm>
            <a:off x="473075" y="982800"/>
            <a:ext cx="11246483" cy="363600"/>
          </a:xfrm>
        </p:spPr>
        <p:txBody>
          <a:bodyPr>
            <a:noAutofit/>
          </a:bodyPr>
          <a:lstStyle>
            <a:lvl1pPr marL="0" indent="0">
              <a:buNone/>
              <a:defRPr sz="2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smtClean="0"/>
              <a:t>Subline</a:t>
            </a:r>
            <a:endParaRPr lang="en-GB" dirty="0"/>
          </a:p>
        </p:txBody>
      </p:sp>
      <p:sp>
        <p:nvSpPr>
          <p:cNvPr id="22" name="Content Placeholder 3"/>
          <p:cNvSpPr>
            <a:spLocks noGrp="1"/>
          </p:cNvSpPr>
          <p:nvPr>
            <p:ph idx="1"/>
          </p:nvPr>
        </p:nvSpPr>
        <p:spPr>
          <a:xfrm>
            <a:off x="472442" y="1917700"/>
            <a:ext cx="5444171" cy="4277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4"/>
          <p:cNvSpPr>
            <a:spLocks noGrp="1"/>
          </p:cNvSpPr>
          <p:nvPr>
            <p:ph type="body" sz="quarter" idx="16" hasCustomPrompt="1"/>
          </p:nvPr>
        </p:nvSpPr>
        <p:spPr>
          <a:xfrm>
            <a:off x="6275388" y="5655452"/>
            <a:ext cx="5444170" cy="539611"/>
          </a:xfrm>
        </p:spPr>
        <p:txBody>
          <a:bodyPr>
            <a:normAutofit/>
          </a:bodyPr>
          <a:lstStyle>
            <a:lvl1pPr marL="0" indent="0" algn="l">
              <a:buNone/>
              <a:defRPr sz="1100" i="1">
                <a:solidFill>
                  <a:schemeClr val="accent5"/>
                </a:solidFill>
              </a:defRPr>
            </a:lvl1pPr>
          </a:lstStyle>
          <a:p>
            <a:pPr lvl="0"/>
            <a:r>
              <a:rPr lang="en-GB" dirty="0" smtClean="0"/>
              <a:t>Add text</a:t>
            </a:r>
            <a:endParaRPr lang="en-GB" dirty="0"/>
          </a:p>
        </p:txBody>
      </p:sp>
      <p:sp>
        <p:nvSpPr>
          <p:cNvPr id="18" name="Picture Placeholder 4"/>
          <p:cNvSpPr>
            <a:spLocks noGrp="1"/>
          </p:cNvSpPr>
          <p:nvPr>
            <p:ph type="pic" sz="quarter" idx="15" hasCustomPrompt="1"/>
          </p:nvPr>
        </p:nvSpPr>
        <p:spPr>
          <a:xfrm>
            <a:off x="6275388" y="1917700"/>
            <a:ext cx="5444170" cy="3556378"/>
          </a:xfrm>
          <a:solidFill>
            <a:schemeClr val="bg1">
              <a:lumMod val="85000"/>
            </a:schemeClr>
          </a:solidFill>
        </p:spPr>
        <p:txBody>
          <a:bodyPr anchor="t" anchorCtr="0"/>
          <a:lstStyle>
            <a:lvl1pPr marL="0" indent="0" algn="ctr">
              <a:buNone/>
              <a:defRPr/>
            </a:lvl1pPr>
          </a:lstStyle>
          <a:p>
            <a:r>
              <a:rPr lang="en-GB" noProof="1" smtClean="0"/>
              <a:t>Select the placeholder and insert an image via ImageShopper</a:t>
            </a:r>
            <a:endParaRPr lang="en-GB" noProof="1"/>
          </a:p>
        </p:txBody>
      </p:sp>
      <p:sp>
        <p:nvSpPr>
          <p:cNvPr id="3" name="Date Placeholder 2" hidden="1"/>
          <p:cNvSpPr>
            <a:spLocks noGrp="1"/>
          </p:cNvSpPr>
          <p:nvPr>
            <p:ph type="dt" sz="half" idx="17"/>
          </p:nvPr>
        </p:nvSpPr>
        <p:spPr/>
        <p:txBody>
          <a:bodyPr/>
          <a:lstStyle/>
          <a:p>
            <a:fld id="{F6ACE669-B38B-4785-AAA6-A39D6E34A511}" type="datetime1">
              <a:rPr lang="en-GB" smtClean="0"/>
              <a:t>13/06/2018</a:t>
            </a:fld>
            <a:endParaRPr lang="en-GB" dirty="0"/>
          </a:p>
        </p:txBody>
      </p:sp>
      <p:sp>
        <p:nvSpPr>
          <p:cNvPr id="4" name="Footer Placeholder 3" hidden="1"/>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313774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 B">
    <p:spTree>
      <p:nvGrpSpPr>
        <p:cNvPr id="1" name=""/>
        <p:cNvGrpSpPr/>
        <p:nvPr/>
      </p:nvGrpSpPr>
      <p:grpSpPr>
        <a:xfrm>
          <a:off x="0" y="0"/>
          <a:ext cx="0" cy="0"/>
          <a:chOff x="0" y="0"/>
          <a:chExt cx="0" cy="0"/>
        </a:xfrm>
      </p:grpSpPr>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44" name="Picture 14" descr="Picture 14"/>
          <p:cNvPicPr>
            <a:picLocks noChangeAspect="1"/>
          </p:cNvPicPr>
          <p:nvPr/>
        </p:nvPicPr>
        <p:blipFill>
          <a:blip r:embed="rId2">
            <a:extLst/>
          </a:blip>
          <a:stretch>
            <a:fillRect/>
          </a:stretch>
        </p:blipFill>
        <p:spPr>
          <a:xfrm>
            <a:off x="10311765" y="6387605"/>
            <a:ext cx="1407792" cy="133170"/>
          </a:xfrm>
          <a:prstGeom prst="rect">
            <a:avLst/>
          </a:prstGeom>
          <a:ln w="12700">
            <a:miter lim="400000"/>
          </a:ln>
        </p:spPr>
      </p:pic>
      <p:sp>
        <p:nvSpPr>
          <p:cNvPr id="45" name="Title Text"/>
          <p:cNvSpPr txBox="1">
            <a:spLocks noGrp="1"/>
          </p:cNvSpPr>
          <p:nvPr>
            <p:ph type="title"/>
          </p:nvPr>
        </p:nvSpPr>
        <p:spPr>
          <a:xfrm>
            <a:off x="472440" y="625178"/>
            <a:ext cx="11247117" cy="720001"/>
          </a:xfrm>
          <a:prstGeom prst="rect">
            <a:avLst/>
          </a:prstGeom>
        </p:spPr>
        <p:txBody>
          <a:bodyPr/>
          <a:lstStyle>
            <a:lvl1pPr>
              <a:defRPr sz="2400">
                <a:solidFill>
                  <a:schemeClr val="accent1"/>
                </a:solidFill>
              </a:defRPr>
            </a:lvl1pPr>
          </a:lstStyle>
          <a:p>
            <a:r>
              <a:t>Title Text</a:t>
            </a:r>
          </a:p>
        </p:txBody>
      </p:sp>
      <p:sp>
        <p:nvSpPr>
          <p:cNvPr id="46" name="Body Level One…"/>
          <p:cNvSpPr txBox="1">
            <a:spLocks noGrp="1"/>
          </p:cNvSpPr>
          <p:nvPr>
            <p:ph type="body" sz="quarter" idx="1"/>
          </p:nvPr>
        </p:nvSpPr>
        <p:spPr>
          <a:xfrm>
            <a:off x="473075" y="982799"/>
            <a:ext cx="11246484" cy="362379"/>
          </a:xfrm>
          <a:prstGeom prst="rect">
            <a:avLst/>
          </a:prstGeom>
        </p:spPr>
        <p:txBody>
          <a:bodyPr/>
          <a:lstStyle>
            <a:lvl1pPr>
              <a:defRPr sz="2400">
                <a:solidFill>
                  <a:schemeClr val="accent1"/>
                </a:solidFill>
                <a:latin typeface="+mj-lt"/>
                <a:ea typeface="+mj-ea"/>
                <a:cs typeface="+mj-cs"/>
                <a:sym typeface="Open Sans Light"/>
              </a:defRPr>
            </a:lvl1pPr>
            <a:lvl2pPr marL="518399" indent="-287999">
              <a:defRPr sz="2400">
                <a:solidFill>
                  <a:schemeClr val="accent1"/>
                </a:solidFill>
                <a:latin typeface="+mj-lt"/>
                <a:ea typeface="+mj-ea"/>
                <a:cs typeface="+mj-cs"/>
                <a:sym typeface="Open Sans Light"/>
              </a:defRPr>
            </a:lvl2pPr>
            <a:lvl3pPr marL="748799" indent="-302400">
              <a:defRPr sz="2400">
                <a:solidFill>
                  <a:schemeClr val="accent1"/>
                </a:solidFill>
                <a:latin typeface="+mj-lt"/>
                <a:ea typeface="+mj-ea"/>
                <a:cs typeface="+mj-cs"/>
                <a:sym typeface="Open Sans Light"/>
              </a:defRPr>
            </a:lvl3pPr>
            <a:lvl4pPr marL="968914" indent="-320914">
              <a:defRPr sz="2400">
                <a:solidFill>
                  <a:schemeClr val="accent1"/>
                </a:solidFill>
                <a:latin typeface="+mj-lt"/>
                <a:ea typeface="+mj-ea"/>
                <a:cs typeface="+mj-cs"/>
                <a:sym typeface="Open Sans Light"/>
              </a:defRPr>
            </a:lvl4pPr>
            <a:lvl5pPr marL="1180800" indent="-345600">
              <a:defRPr sz="2400">
                <a:solidFill>
                  <a:schemeClr val="accent1"/>
                </a:solidFill>
                <a:latin typeface="+mj-lt"/>
                <a:ea typeface="+mj-ea"/>
                <a:cs typeface="+mj-cs"/>
                <a:sym typeface="Open Sans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12" name="Subtitle 2"/>
          <p:cNvSpPr>
            <a:spLocks noGrp="1"/>
          </p:cNvSpPr>
          <p:nvPr>
            <p:ph type="body" sz="quarter" idx="13" hasCustomPrompt="1"/>
          </p:nvPr>
        </p:nvSpPr>
        <p:spPr>
          <a:xfrm>
            <a:off x="473075" y="982800"/>
            <a:ext cx="11246483" cy="363600"/>
          </a:xfrm>
        </p:spPr>
        <p:txBody>
          <a:bodyPr>
            <a:noAutofit/>
          </a:bodyPr>
          <a:lstStyle>
            <a:lvl1pPr marL="0" indent="0">
              <a:buNone/>
              <a:defRPr sz="2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smtClean="0"/>
              <a:t>Subline</a:t>
            </a:r>
            <a:endParaRPr lang="en-GB" dirty="0"/>
          </a:p>
        </p:txBody>
      </p:sp>
      <p:sp>
        <p:nvSpPr>
          <p:cNvPr id="5" name="Picture Placeholder 3"/>
          <p:cNvSpPr>
            <a:spLocks noGrp="1"/>
          </p:cNvSpPr>
          <p:nvPr>
            <p:ph type="pic" sz="quarter" idx="15" hasCustomPrompt="1"/>
          </p:nvPr>
        </p:nvSpPr>
        <p:spPr>
          <a:xfrm>
            <a:off x="472443" y="1917700"/>
            <a:ext cx="11247115" cy="4277361"/>
          </a:xfrm>
          <a:solidFill>
            <a:schemeClr val="bg1">
              <a:lumMod val="85000"/>
            </a:schemeClr>
          </a:solidFill>
        </p:spPr>
        <p:txBody>
          <a:bodyPr anchor="t" anchorCtr="0"/>
          <a:lstStyle>
            <a:lvl1pPr marL="0" indent="0" algn="ctr">
              <a:buNone/>
              <a:defRPr/>
            </a:lvl1pPr>
          </a:lstStyle>
          <a:p>
            <a:r>
              <a:rPr lang="en-GB" noProof="1" smtClean="0"/>
              <a:t>Select the placeholder and insert an image via ImageShopper</a:t>
            </a:r>
            <a:endParaRPr lang="en-GB" noProof="1"/>
          </a:p>
        </p:txBody>
      </p:sp>
      <p:sp>
        <p:nvSpPr>
          <p:cNvPr id="3" name="Date Placeholder 2" hidden="1"/>
          <p:cNvSpPr>
            <a:spLocks noGrp="1"/>
          </p:cNvSpPr>
          <p:nvPr>
            <p:ph type="dt" sz="half" idx="16"/>
          </p:nvPr>
        </p:nvSpPr>
        <p:spPr/>
        <p:txBody>
          <a:bodyPr/>
          <a:lstStyle/>
          <a:p>
            <a:fld id="{195C70EF-8974-4266-8690-8019843F8777}" type="datetime1">
              <a:rPr lang="en-GB" smtClean="0"/>
              <a:t>13/06/2018</a:t>
            </a:fld>
            <a:endParaRPr lang="en-GB" dirty="0"/>
          </a:p>
        </p:txBody>
      </p:sp>
      <p:sp>
        <p:nvSpPr>
          <p:cNvPr id="4" name="Footer Placeholder 3" hidden="1"/>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556970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Infobox">
    <p:spTree>
      <p:nvGrpSpPr>
        <p:cNvPr id="1" name=""/>
        <p:cNvGrpSpPr/>
        <p:nvPr/>
      </p:nvGrpSpPr>
      <p:grpSpPr>
        <a:xfrm>
          <a:off x="0" y="0"/>
          <a:ext cx="0" cy="0"/>
          <a:chOff x="0" y="0"/>
          <a:chExt cx="0" cy="0"/>
        </a:xfrm>
      </p:grpSpPr>
      <p:pic>
        <p:nvPicPr>
          <p:cNvPr id="16" name="Element" descr="U:\Haldor Topsoee\Jobs\5077_PresentationEngine til PowerPoint\Received\HT_Corporate_Identity_PPT_Package_Files_Round02\HT_Corporate_Identity_PPT_Package_Files_Round02\16_9_Format\HT_Corporate_Identity_Power_Point_16_9_Elements_RGB_v2-04.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3804" t="25532"/>
          <a:stretch/>
        </p:blipFill>
        <p:spPr bwMode="auto">
          <a:xfrm>
            <a:off x="7782128" y="1750978"/>
            <a:ext cx="4414751" cy="5107021"/>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userDrawn="1"/>
        </p:nvCxnSpPr>
        <p:spPr>
          <a:xfrm>
            <a:off x="9860281" y="3042877"/>
            <a:ext cx="1859278"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9860281" y="5664157"/>
            <a:ext cx="1859278" cy="0"/>
          </a:xfrm>
          <a:prstGeom prst="line">
            <a:avLst/>
          </a:prstGeom>
          <a:ln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p:txBody>
          <a:bodyPr/>
          <a:lstStyle/>
          <a:p>
            <a:r>
              <a:rPr lang="en-US" smtClean="0"/>
              <a:t>Click to edit Master title style</a:t>
            </a:r>
            <a:endParaRPr lang="en-GB" dirty="0"/>
          </a:p>
        </p:txBody>
      </p:sp>
      <p:sp>
        <p:nvSpPr>
          <p:cNvPr id="12" name="Subtitle 2"/>
          <p:cNvSpPr>
            <a:spLocks noGrp="1"/>
          </p:cNvSpPr>
          <p:nvPr>
            <p:ph type="body" sz="quarter" idx="13" hasCustomPrompt="1"/>
          </p:nvPr>
        </p:nvSpPr>
        <p:spPr>
          <a:xfrm>
            <a:off x="473075" y="982800"/>
            <a:ext cx="11246483" cy="363600"/>
          </a:xfrm>
        </p:spPr>
        <p:txBody>
          <a:bodyPr>
            <a:noAutofit/>
          </a:bodyPr>
          <a:lstStyle>
            <a:lvl1pPr marL="0" indent="0">
              <a:buNone/>
              <a:defRPr sz="2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smtClean="0"/>
              <a:t>Subline</a:t>
            </a:r>
            <a:endParaRPr lang="en-GB" dirty="0"/>
          </a:p>
        </p:txBody>
      </p:sp>
      <p:sp>
        <p:nvSpPr>
          <p:cNvPr id="20" name="Content Placeholder 3"/>
          <p:cNvSpPr>
            <a:spLocks noGrp="1"/>
          </p:cNvSpPr>
          <p:nvPr>
            <p:ph idx="1"/>
          </p:nvPr>
        </p:nvSpPr>
        <p:spPr>
          <a:xfrm>
            <a:off x="472442" y="1917700"/>
            <a:ext cx="5444171" cy="4277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4"/>
          <p:cNvSpPr>
            <a:spLocks noGrp="1"/>
          </p:cNvSpPr>
          <p:nvPr>
            <p:ph type="body" sz="quarter" idx="17" hasCustomPrompt="1"/>
          </p:nvPr>
        </p:nvSpPr>
        <p:spPr>
          <a:xfrm>
            <a:off x="9860281" y="3197070"/>
            <a:ext cx="1859278" cy="2282158"/>
          </a:xfrm>
        </p:spPr>
        <p:txBody>
          <a:bodyPr>
            <a:noAutofit/>
          </a:bodyPr>
          <a:lstStyle>
            <a:lvl1pPr marL="0" indent="0" algn="l">
              <a:buNone/>
              <a:defRPr sz="1100" i="1">
                <a:solidFill>
                  <a:schemeClr val="tx1"/>
                </a:solidFill>
              </a:defRPr>
            </a:lvl1pPr>
          </a:lstStyle>
          <a:p>
            <a:pPr lvl="0"/>
            <a:r>
              <a:rPr lang="en-GB" dirty="0" smtClean="0"/>
              <a:t>Add text</a:t>
            </a:r>
            <a:endParaRPr lang="en-GB" dirty="0"/>
          </a:p>
        </p:txBody>
      </p:sp>
      <p:sp>
        <p:nvSpPr>
          <p:cNvPr id="2" name="Date Placeholder 1" hidden="1"/>
          <p:cNvSpPr>
            <a:spLocks noGrp="1"/>
          </p:cNvSpPr>
          <p:nvPr>
            <p:ph type="dt" sz="half" idx="18"/>
          </p:nvPr>
        </p:nvSpPr>
        <p:spPr/>
        <p:txBody>
          <a:bodyPr/>
          <a:lstStyle/>
          <a:p>
            <a:fld id="{0704818D-629D-4DF6-B475-7BF550261FCC}" type="datetime1">
              <a:rPr lang="en-GB" smtClean="0"/>
              <a:t>13/06/2018</a:t>
            </a:fld>
            <a:endParaRPr lang="en-GB" dirty="0"/>
          </a:p>
        </p:txBody>
      </p:sp>
      <p:sp>
        <p:nvSpPr>
          <p:cNvPr id="3" name="Footer Placeholder 2" hidden="1"/>
          <p:cNvSpPr>
            <a:spLocks noGrp="1"/>
          </p:cNvSpPr>
          <p:nvPr>
            <p:ph type="ftr" sz="quarter" idx="19"/>
          </p:nvPr>
        </p:nvSpPr>
        <p:spPr/>
        <p:txBody>
          <a:bodyPr/>
          <a:lstStyle/>
          <a:p>
            <a:endParaRPr lang="en-GB" dirty="0"/>
          </a:p>
        </p:txBody>
      </p:sp>
    </p:spTree>
    <p:extLst>
      <p:ext uri="{BB962C8B-B14F-4D97-AF65-F5344CB8AC3E}">
        <p14:creationId xmlns:p14="http://schemas.microsoft.com/office/powerpoint/2010/main" val="158477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ubtitle 2"/>
          <p:cNvSpPr>
            <a:spLocks noGrp="1"/>
          </p:cNvSpPr>
          <p:nvPr>
            <p:ph type="body" sz="quarter" idx="13" hasCustomPrompt="1"/>
          </p:nvPr>
        </p:nvSpPr>
        <p:spPr>
          <a:xfrm>
            <a:off x="473075" y="982800"/>
            <a:ext cx="11246483" cy="363600"/>
          </a:xfrm>
        </p:spPr>
        <p:txBody>
          <a:bodyPr>
            <a:noAutofit/>
          </a:bodyPr>
          <a:lstStyle>
            <a:lvl1pPr marL="0" indent="0">
              <a:buNone/>
              <a:defRPr sz="2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GB" dirty="0" smtClean="0"/>
              <a:t>Subline</a:t>
            </a:r>
            <a:endParaRPr lang="en-GB" dirty="0"/>
          </a:p>
        </p:txBody>
      </p:sp>
      <p:sp>
        <p:nvSpPr>
          <p:cNvPr id="3" name="Date Placeholder 2" hidden="1"/>
          <p:cNvSpPr>
            <a:spLocks noGrp="1"/>
          </p:cNvSpPr>
          <p:nvPr>
            <p:ph type="dt" sz="half" idx="10"/>
          </p:nvPr>
        </p:nvSpPr>
        <p:spPr/>
        <p:txBody>
          <a:bodyPr/>
          <a:lstStyle/>
          <a:p>
            <a:fld id="{4F650B87-2102-4207-AAAD-B5420B5C15F5}" type="datetime1">
              <a:rPr lang="en-GB" smtClean="0"/>
              <a:t>13/06/2018</a:t>
            </a:fld>
            <a:endParaRPr lang="en-GB" dirty="0"/>
          </a:p>
        </p:txBody>
      </p:sp>
      <p:sp>
        <p:nvSpPr>
          <p:cNvPr id="4" name="Footer Placeholder 3" hidden="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762105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Background colo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pic>
        <p:nvPicPr>
          <p:cNvPr id="6" name="Element" descr="U:\Haldor Topsoee\Jobs\5077_PresentationEngine til PowerPoint\Received\HT_Corporate_Identity_PPT_Package_Files_Round02\HT_Corporate_Identity_PPT_Package_Files_Round02\16_9_Format\HT_Corporate_Identity_Power_Point_16_9_Elements_RGB_v2-0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543" r="38563" b="18155"/>
          <a:stretch/>
        </p:blipFill>
        <p:spPr bwMode="auto">
          <a:xfrm>
            <a:off x="0" y="0"/>
            <a:ext cx="5597611" cy="561289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3067199" y="5370542"/>
            <a:ext cx="8651725" cy="823884"/>
          </a:xfrm>
        </p:spPr>
        <p:txBody>
          <a:bodyPr/>
          <a:lstStyle>
            <a:lvl1pPr algn="r">
              <a:defRPr sz="3400" b="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mtClean="0"/>
              <a:t>Click to edit Master title style</a:t>
            </a:r>
            <a:endParaRPr lang="en-GB" dirty="0"/>
          </a:p>
        </p:txBody>
      </p:sp>
      <p:sp>
        <p:nvSpPr>
          <p:cNvPr id="3" name="Text Placeholder 2"/>
          <p:cNvSpPr>
            <a:spLocks noGrp="1"/>
          </p:cNvSpPr>
          <p:nvPr>
            <p:ph type="body" idx="1" hasCustomPrompt="1"/>
          </p:nvPr>
        </p:nvSpPr>
        <p:spPr>
          <a:xfrm>
            <a:off x="3068319" y="4689533"/>
            <a:ext cx="8650605" cy="680400"/>
          </a:xfrm>
        </p:spPr>
        <p:txBody>
          <a:bodyPr anchor="b" anchorCtr="0">
            <a:noAutofit/>
          </a:bodyPr>
          <a:lstStyle>
            <a:lvl1pPr marL="0" indent="0" algn="r">
              <a:buNone/>
              <a:defRPr sz="3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01</a:t>
            </a:r>
          </a:p>
        </p:txBody>
      </p:sp>
      <p:sp>
        <p:nvSpPr>
          <p:cNvPr id="2" name="Date Placeholder 1" hidden="1"/>
          <p:cNvSpPr>
            <a:spLocks noGrp="1"/>
          </p:cNvSpPr>
          <p:nvPr>
            <p:ph type="dt" sz="half" idx="10"/>
          </p:nvPr>
        </p:nvSpPr>
        <p:spPr/>
        <p:txBody>
          <a:bodyPr/>
          <a:lstStyle/>
          <a:p>
            <a:fld id="{C7F9DACC-BDFB-4A5C-9935-78F23AB8D1C1}" type="datetime1">
              <a:rPr lang="en-GB" smtClean="0"/>
              <a:t>13/06/2018</a:t>
            </a:fld>
            <a:endParaRPr lang="en-GB" dirty="0"/>
          </a:p>
        </p:txBody>
      </p:sp>
      <p:sp>
        <p:nvSpPr>
          <p:cNvPr id="5" name="Footer Placeholder 4" hidden="1"/>
          <p:cNvSpPr>
            <a:spLocks noGrp="1"/>
          </p:cNvSpPr>
          <p:nvPr>
            <p:ph type="ftr" sz="quarter" idx="11"/>
          </p:nvPr>
        </p:nvSpPr>
        <p:spPr/>
        <p:txBody>
          <a:bodyPr/>
          <a:lstStyle/>
          <a:p>
            <a:endParaRPr lang="en-GB" dirty="0"/>
          </a:p>
        </p:txBody>
      </p:sp>
      <p:sp>
        <p:nvSpPr>
          <p:cNvPr id="11" name="Slide Number Placeholder 10" hidden="1"/>
          <p:cNvSpPr>
            <a:spLocks noGrp="1"/>
          </p:cNvSpPr>
          <p:nvPr>
            <p:ph type="sldNum" sz="quarter" idx="12"/>
          </p:nvPr>
        </p:nvSpPr>
        <p:spPr>
          <a:xfrm>
            <a:off x="474663" y="6380314"/>
            <a:ext cx="348297" cy="105819"/>
          </a:xfrm>
          <a:prstGeom prst="rect">
            <a:avLst/>
          </a:prstGeom>
        </p:spPr>
        <p:txBody>
          <a:bodyPr/>
          <a:lstStyle/>
          <a:p>
            <a:fld id="{DCA931C7-2632-4107-A17A-318EC147D1B5}" type="slidenum">
              <a:rPr lang="en-GB" smtClean="0"/>
              <a:pPr/>
              <a:t>‹#›</a:t>
            </a:fld>
            <a:r>
              <a:rPr lang="en-GB" dirty="0" smtClean="0"/>
              <a:t>2</a:t>
            </a:r>
            <a:endParaRPr lang="en-GB" dirty="0"/>
          </a:p>
        </p:txBody>
      </p:sp>
      <p:grpSp>
        <p:nvGrpSpPr>
          <p:cNvPr id="12" name="SD_FLD_Confidentiality" hidden="1"/>
          <p:cNvGrpSpPr/>
          <p:nvPr userDrawn="1"/>
        </p:nvGrpSpPr>
        <p:grpSpPr>
          <a:xfrm>
            <a:off x="10734821" y="33659"/>
            <a:ext cx="1460666" cy="435600"/>
            <a:chOff x="10734821" y="33659"/>
            <a:chExt cx="1460666" cy="435600"/>
          </a:xfrm>
        </p:grpSpPr>
        <p:pic>
          <p:nvPicPr>
            <p:cNvPr id="13" name="Confidentiality" descr="C:\Documents and Settings\Administrator\Desktop\Confidential no text.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34821" y="33659"/>
              <a:ext cx="1460666" cy="435600"/>
            </a:xfrm>
            <a:prstGeom prst="rect">
              <a:avLst/>
            </a:prstGeom>
            <a:noFill/>
            <a:extLst>
              <a:ext uri="{909E8E84-426E-40DD-AFC4-6F175D3DCCD1}">
                <a14:hiddenFill xmlns:a14="http://schemas.microsoft.com/office/drawing/2010/main">
                  <a:solidFill>
                    <a:srgbClr val="FFFFFF"/>
                  </a:solidFill>
                </a14:hiddenFill>
              </a:ext>
            </a:extLst>
          </p:spPr>
        </p:pic>
        <p:sp>
          <p:nvSpPr>
            <p:cNvPr id="14" name="SD_LAN_Confidential"/>
            <p:cNvSpPr txBox="1"/>
            <p:nvPr userDrawn="1"/>
          </p:nvSpPr>
          <p:spPr>
            <a:xfrm rot="420000">
              <a:off x="10809109" y="175630"/>
              <a:ext cx="1366180" cy="146194"/>
            </a:xfrm>
            <a:prstGeom prst="rect">
              <a:avLst/>
            </a:prstGeom>
            <a:noFill/>
          </p:spPr>
          <p:txBody>
            <a:bodyPr wrap="square" lIns="0" tIns="0" rIns="0" bIns="0" rtlCol="0">
              <a:spAutoFit/>
            </a:bodyPr>
            <a:lstStyle/>
            <a:p>
              <a:pPr algn="ctr"/>
              <a:r>
                <a:rPr lang="en-GB" sz="950" b="1" cap="all" spc="20" baseline="0" noProof="1" smtClean="0">
                  <a:solidFill>
                    <a:srgbClr val="FFFFFF"/>
                  </a:solidFill>
                  <a:latin typeface="+mn-lt"/>
                  <a:cs typeface="Arial" pitchFamily="34" charset="0"/>
                </a:rPr>
                <a:t>Confidential</a:t>
              </a:r>
            </a:p>
          </p:txBody>
        </p:sp>
      </p:grpSp>
    </p:spTree>
    <p:extLst>
      <p:ext uri="{BB962C8B-B14F-4D97-AF65-F5344CB8AC3E}">
        <p14:creationId xmlns:p14="http://schemas.microsoft.com/office/powerpoint/2010/main" val="3656224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Background colo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pic>
        <p:nvPicPr>
          <p:cNvPr id="15" name="Element" descr="U:\Haldor Topsoee\Jobs\5077_PresentationEngine til PowerPoint\Received\HT_Corporate_Identity_PPT_Package_Files_Round02\HT_Corporate_Identity_PPT_Package_Files_Round02\16_9_Format\HT_Corporate_Identity_Power_Point_16_9_Elements_RGB_v2-03.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0917" t="17125"/>
          <a:stretch/>
        </p:blipFill>
        <p:spPr bwMode="auto">
          <a:xfrm>
            <a:off x="6210300" y="1174440"/>
            <a:ext cx="5986578" cy="56835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12307405" y="2484000"/>
            <a:ext cx="1673471" cy="369332"/>
          </a:xfrm>
          <a:prstGeom prst="rect">
            <a:avLst/>
          </a:prstGeom>
          <a:noFill/>
        </p:spPr>
        <p:txBody>
          <a:bodyPr wrap="square" lIns="0" tIns="0" rIns="0" bIns="0" rtlCol="0">
            <a:spAutoFit/>
          </a:bodyPr>
          <a:lstStyle/>
          <a:p>
            <a:pPr algn="l"/>
            <a:r>
              <a:rPr lang="en-GB" sz="1200" noProof="1" smtClean="0">
                <a:latin typeface="+mj-lt"/>
              </a:rPr>
              <a:t>Highlight relevant section</a:t>
            </a:r>
            <a:r>
              <a:rPr lang="en-GB" sz="1200" baseline="0" noProof="1" smtClean="0">
                <a:latin typeface="+mj-lt"/>
              </a:rPr>
              <a:t> in white colour</a:t>
            </a:r>
            <a:endParaRPr lang="en-GB" sz="1200" noProof="1">
              <a:latin typeface="+mj-lt"/>
            </a:endParaRPr>
          </a:p>
        </p:txBody>
      </p:sp>
      <p:sp>
        <p:nvSpPr>
          <p:cNvPr id="2" name="Title 1"/>
          <p:cNvSpPr>
            <a:spLocks noGrp="1"/>
          </p:cNvSpPr>
          <p:nvPr>
            <p:ph type="title" hasCustomPrompt="1"/>
          </p:nvPr>
        </p:nvSpPr>
        <p:spPr>
          <a:xfrm>
            <a:off x="472442" y="719138"/>
            <a:ext cx="11247115" cy="629603"/>
          </a:xfrm>
          <a:prstGeom prst="rect">
            <a:avLst/>
          </a:prstGeom>
        </p:spPr>
        <p:txBody>
          <a:bodyPr>
            <a:noAutofit/>
          </a:bodyPr>
          <a:lstStyle>
            <a:lvl1pPr>
              <a:defRPr sz="3000" b="1">
                <a:solidFill>
                  <a:schemeClr val="accent6"/>
                </a:solidFill>
                <a:latin typeface="+mj-lt"/>
              </a:defRPr>
            </a:lvl1pPr>
          </a:lstStyle>
          <a:p>
            <a:r>
              <a:rPr lang="en-GB" dirty="0" smtClean="0"/>
              <a:t>Agenda</a:t>
            </a:r>
            <a:endParaRPr lang="en-GB" dirty="0"/>
          </a:p>
        </p:txBody>
      </p:sp>
      <p:sp>
        <p:nvSpPr>
          <p:cNvPr id="9" name="Text Placeholder 2"/>
          <p:cNvSpPr>
            <a:spLocks noGrp="1"/>
          </p:cNvSpPr>
          <p:nvPr>
            <p:ph type="body" sz="quarter" idx="13" hasCustomPrompt="1"/>
          </p:nvPr>
        </p:nvSpPr>
        <p:spPr>
          <a:xfrm>
            <a:off x="472455" y="1534953"/>
            <a:ext cx="11246246" cy="4659472"/>
          </a:xfrm>
        </p:spPr>
        <p:txBody>
          <a:bodyPr>
            <a:noAutofit/>
          </a:bodyPr>
          <a:lstStyle>
            <a:lvl1pPr marL="0" indent="0">
              <a:buNone/>
              <a:defRPr sz="1600" baseline="0">
                <a:solidFill>
                  <a:schemeClr val="accent6"/>
                </a:solidFill>
              </a:defRPr>
            </a:lvl1pPr>
          </a:lstStyle>
          <a:p>
            <a:pPr lvl="0"/>
            <a:r>
              <a:rPr lang="en-GB" dirty="0" smtClean="0"/>
              <a:t>First section</a:t>
            </a:r>
          </a:p>
        </p:txBody>
      </p:sp>
      <p:sp>
        <p:nvSpPr>
          <p:cNvPr id="4" name="Date Placeholder 3" hidden="1"/>
          <p:cNvSpPr>
            <a:spLocks noGrp="1"/>
          </p:cNvSpPr>
          <p:nvPr>
            <p:ph type="dt" sz="half" idx="14"/>
          </p:nvPr>
        </p:nvSpPr>
        <p:spPr/>
        <p:txBody>
          <a:bodyPr/>
          <a:lstStyle/>
          <a:p>
            <a:fld id="{769E499A-7B96-4585-A873-C0BD7EFBE604}" type="datetime1">
              <a:rPr lang="en-GB" smtClean="0"/>
              <a:t>13/06/2018</a:t>
            </a:fld>
            <a:endParaRPr lang="en-GB" dirty="0"/>
          </a:p>
        </p:txBody>
      </p:sp>
      <p:sp>
        <p:nvSpPr>
          <p:cNvPr id="5" name="Footer Placeholder 4" hidden="1"/>
          <p:cNvSpPr>
            <a:spLocks noGrp="1"/>
          </p:cNvSpPr>
          <p:nvPr>
            <p:ph type="ftr" sz="quarter" idx="15"/>
          </p:nvPr>
        </p:nvSpPr>
        <p:spPr/>
        <p:txBody>
          <a:bodyPr/>
          <a:lstStyle/>
          <a:p>
            <a:endParaRPr lang="en-GB" dirty="0"/>
          </a:p>
        </p:txBody>
      </p:sp>
      <p:grpSp>
        <p:nvGrpSpPr>
          <p:cNvPr id="19" name="SD_FLD_Confidentiality" hidden="1"/>
          <p:cNvGrpSpPr/>
          <p:nvPr userDrawn="1"/>
        </p:nvGrpSpPr>
        <p:grpSpPr>
          <a:xfrm>
            <a:off x="10734821" y="33659"/>
            <a:ext cx="1460666" cy="435600"/>
            <a:chOff x="10734821" y="33659"/>
            <a:chExt cx="1460666" cy="435600"/>
          </a:xfrm>
        </p:grpSpPr>
        <p:pic>
          <p:nvPicPr>
            <p:cNvPr id="20" name="Confidentiality" descr="C:\Documents and Settings\Administrator\Desktop\Confidential no text.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34821" y="33659"/>
              <a:ext cx="1460666" cy="435600"/>
            </a:xfrm>
            <a:prstGeom prst="rect">
              <a:avLst/>
            </a:prstGeom>
            <a:noFill/>
            <a:extLst>
              <a:ext uri="{909E8E84-426E-40DD-AFC4-6F175D3DCCD1}">
                <a14:hiddenFill xmlns:a14="http://schemas.microsoft.com/office/drawing/2010/main">
                  <a:solidFill>
                    <a:srgbClr val="FFFFFF"/>
                  </a:solidFill>
                </a14:hiddenFill>
              </a:ext>
            </a:extLst>
          </p:spPr>
        </p:pic>
        <p:sp>
          <p:nvSpPr>
            <p:cNvPr id="21" name="SD_LAN_Confidential"/>
            <p:cNvSpPr txBox="1"/>
            <p:nvPr userDrawn="1"/>
          </p:nvSpPr>
          <p:spPr>
            <a:xfrm rot="420000">
              <a:off x="10809109" y="175630"/>
              <a:ext cx="1366180" cy="146194"/>
            </a:xfrm>
            <a:prstGeom prst="rect">
              <a:avLst/>
            </a:prstGeom>
            <a:noFill/>
          </p:spPr>
          <p:txBody>
            <a:bodyPr wrap="square" lIns="0" tIns="0" rIns="0" bIns="0" rtlCol="0">
              <a:spAutoFit/>
            </a:bodyPr>
            <a:lstStyle/>
            <a:p>
              <a:pPr algn="ctr"/>
              <a:r>
                <a:rPr lang="en-GB" sz="950" b="1" cap="all" spc="20" baseline="0" noProof="1" smtClean="0">
                  <a:solidFill>
                    <a:srgbClr val="FFFFFF"/>
                  </a:solidFill>
                  <a:latin typeface="+mn-lt"/>
                  <a:cs typeface="Arial" pitchFamily="34" charset="0"/>
                </a:rPr>
                <a:t>Confidential</a:t>
              </a:r>
            </a:p>
          </p:txBody>
        </p:sp>
      </p:gr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11766" y="6387298"/>
            <a:ext cx="1407160" cy="131096"/>
          </a:xfrm>
          <a:prstGeom prst="rect">
            <a:avLst/>
          </a:prstGeom>
        </p:spPr>
      </p:pic>
      <p:pic>
        <p:nvPicPr>
          <p:cNvPr id="17"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324691" y="0"/>
            <a:ext cx="4177085" cy="232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179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A">
    <p:bg>
      <p:bgPr>
        <a:solidFill>
          <a:schemeClr val="bg1"/>
        </a:solidFill>
        <a:effectLst/>
      </p:bgPr>
    </p:bg>
    <p:spTree>
      <p:nvGrpSpPr>
        <p:cNvPr id="1" name=""/>
        <p:cNvGrpSpPr/>
        <p:nvPr/>
      </p:nvGrpSpPr>
      <p:grpSpPr>
        <a:xfrm>
          <a:off x="0" y="0"/>
          <a:ext cx="0" cy="0"/>
          <a:chOff x="0" y="0"/>
          <a:chExt cx="0" cy="0"/>
        </a:xfrm>
      </p:grpSpPr>
      <p:pic>
        <p:nvPicPr>
          <p:cNvPr id="3074" name="Picture 2" descr="U:\Haldor Topsoee\Jobs\5077_PresentationEngine til PowerPoint\Received\Thumbs\HT_Corporate_Identity_Power_Point_16_9_Side_1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88688" y="0"/>
            <a:ext cx="4174223" cy="2350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 y="-1"/>
            <a:ext cx="12192001" cy="6865940"/>
          </a:xfrm>
          <a:prstGeom prst="rect">
            <a:avLst/>
          </a:prstGeom>
        </p:spPr>
      </p:pic>
      <p:grpSp>
        <p:nvGrpSpPr>
          <p:cNvPr id="9" name="Ouotations"/>
          <p:cNvGrpSpPr/>
          <p:nvPr userDrawn="1"/>
        </p:nvGrpSpPr>
        <p:grpSpPr>
          <a:xfrm>
            <a:off x="482328" y="685249"/>
            <a:ext cx="1095934" cy="540060"/>
            <a:chOff x="482328" y="685249"/>
            <a:chExt cx="1095934" cy="540060"/>
          </a:xfrm>
        </p:grpSpPr>
        <p:sp>
          <p:nvSpPr>
            <p:cNvPr id="10" name="Parallelogram 3"/>
            <p:cNvSpPr/>
            <p:nvPr userDrawn="1"/>
          </p:nvSpPr>
          <p:spPr>
            <a:xfrm>
              <a:off x="482328" y="685249"/>
              <a:ext cx="594830" cy="540060"/>
            </a:xfrm>
            <a:custGeom>
              <a:avLst/>
              <a:gdLst>
                <a:gd name="connsiteX0" fmla="*/ 0 w 518630"/>
                <a:gd name="connsiteY0" fmla="*/ 540060 h 540060"/>
                <a:gd name="connsiteX1" fmla="*/ 129658 w 518630"/>
                <a:gd name="connsiteY1" fmla="*/ 0 h 540060"/>
                <a:gd name="connsiteX2" fmla="*/ 518630 w 518630"/>
                <a:gd name="connsiteY2" fmla="*/ 0 h 540060"/>
                <a:gd name="connsiteX3" fmla="*/ 388973 w 518630"/>
                <a:gd name="connsiteY3" fmla="*/ 540060 h 540060"/>
                <a:gd name="connsiteX4" fmla="*/ 0 w 518630"/>
                <a:gd name="connsiteY4" fmla="*/ 540060 h 540060"/>
                <a:gd name="connsiteX0" fmla="*/ 0 w 585305"/>
                <a:gd name="connsiteY0" fmla="*/ 540060 h 540060"/>
                <a:gd name="connsiteX1" fmla="*/ 196333 w 585305"/>
                <a:gd name="connsiteY1" fmla="*/ 0 h 540060"/>
                <a:gd name="connsiteX2" fmla="*/ 585305 w 585305"/>
                <a:gd name="connsiteY2" fmla="*/ 0 h 540060"/>
                <a:gd name="connsiteX3" fmla="*/ 455648 w 585305"/>
                <a:gd name="connsiteY3" fmla="*/ 540060 h 540060"/>
                <a:gd name="connsiteX4" fmla="*/ 0 w 585305"/>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458029 w 587686"/>
                <a:gd name="connsiteY3" fmla="*/ 540060 h 540060"/>
                <a:gd name="connsiteX4" fmla="*/ 0 w 587686"/>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260385 w 587686"/>
                <a:gd name="connsiteY3" fmla="*/ 540060 h 540060"/>
                <a:gd name="connsiteX4" fmla="*/ 0 w 587686"/>
                <a:gd name="connsiteY4" fmla="*/ 540060 h 540060"/>
                <a:gd name="connsiteX0" fmla="*/ 0 w 594830"/>
                <a:gd name="connsiteY0" fmla="*/ 540060 h 540060"/>
                <a:gd name="connsiteX1" fmla="*/ 198714 w 594830"/>
                <a:gd name="connsiteY1" fmla="*/ 0 h 540060"/>
                <a:gd name="connsiteX2" fmla="*/ 594830 w 594830"/>
                <a:gd name="connsiteY2" fmla="*/ 0 h 540060"/>
                <a:gd name="connsiteX3" fmla="*/ 260385 w 594830"/>
                <a:gd name="connsiteY3" fmla="*/ 540060 h 540060"/>
                <a:gd name="connsiteX4" fmla="*/ 0 w 594830"/>
                <a:gd name="connsiteY4" fmla="*/ 54006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30" h="540060">
                  <a:moveTo>
                    <a:pt x="0" y="540060"/>
                  </a:moveTo>
                  <a:lnTo>
                    <a:pt x="198714" y="0"/>
                  </a:lnTo>
                  <a:lnTo>
                    <a:pt x="594830" y="0"/>
                  </a:lnTo>
                  <a:lnTo>
                    <a:pt x="260385" y="540060"/>
                  </a:lnTo>
                  <a:lnTo>
                    <a:pt x="0" y="540060"/>
                  </a:ln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sp>
          <p:nvSpPr>
            <p:cNvPr id="11" name="Parallelogram 3"/>
            <p:cNvSpPr/>
            <p:nvPr userDrawn="1"/>
          </p:nvSpPr>
          <p:spPr>
            <a:xfrm>
              <a:off x="983432" y="685249"/>
              <a:ext cx="594830" cy="540060"/>
            </a:xfrm>
            <a:custGeom>
              <a:avLst/>
              <a:gdLst>
                <a:gd name="connsiteX0" fmla="*/ 0 w 518630"/>
                <a:gd name="connsiteY0" fmla="*/ 540060 h 540060"/>
                <a:gd name="connsiteX1" fmla="*/ 129658 w 518630"/>
                <a:gd name="connsiteY1" fmla="*/ 0 h 540060"/>
                <a:gd name="connsiteX2" fmla="*/ 518630 w 518630"/>
                <a:gd name="connsiteY2" fmla="*/ 0 h 540060"/>
                <a:gd name="connsiteX3" fmla="*/ 388973 w 518630"/>
                <a:gd name="connsiteY3" fmla="*/ 540060 h 540060"/>
                <a:gd name="connsiteX4" fmla="*/ 0 w 518630"/>
                <a:gd name="connsiteY4" fmla="*/ 540060 h 540060"/>
                <a:gd name="connsiteX0" fmla="*/ 0 w 585305"/>
                <a:gd name="connsiteY0" fmla="*/ 540060 h 540060"/>
                <a:gd name="connsiteX1" fmla="*/ 196333 w 585305"/>
                <a:gd name="connsiteY1" fmla="*/ 0 h 540060"/>
                <a:gd name="connsiteX2" fmla="*/ 585305 w 585305"/>
                <a:gd name="connsiteY2" fmla="*/ 0 h 540060"/>
                <a:gd name="connsiteX3" fmla="*/ 455648 w 585305"/>
                <a:gd name="connsiteY3" fmla="*/ 540060 h 540060"/>
                <a:gd name="connsiteX4" fmla="*/ 0 w 585305"/>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458029 w 587686"/>
                <a:gd name="connsiteY3" fmla="*/ 540060 h 540060"/>
                <a:gd name="connsiteX4" fmla="*/ 0 w 587686"/>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260385 w 587686"/>
                <a:gd name="connsiteY3" fmla="*/ 540060 h 540060"/>
                <a:gd name="connsiteX4" fmla="*/ 0 w 587686"/>
                <a:gd name="connsiteY4" fmla="*/ 540060 h 540060"/>
                <a:gd name="connsiteX0" fmla="*/ 0 w 594830"/>
                <a:gd name="connsiteY0" fmla="*/ 540060 h 540060"/>
                <a:gd name="connsiteX1" fmla="*/ 198714 w 594830"/>
                <a:gd name="connsiteY1" fmla="*/ 0 h 540060"/>
                <a:gd name="connsiteX2" fmla="*/ 594830 w 594830"/>
                <a:gd name="connsiteY2" fmla="*/ 0 h 540060"/>
                <a:gd name="connsiteX3" fmla="*/ 260385 w 594830"/>
                <a:gd name="connsiteY3" fmla="*/ 540060 h 540060"/>
                <a:gd name="connsiteX4" fmla="*/ 0 w 594830"/>
                <a:gd name="connsiteY4" fmla="*/ 54006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30" h="540060">
                  <a:moveTo>
                    <a:pt x="0" y="540060"/>
                  </a:moveTo>
                  <a:lnTo>
                    <a:pt x="198714" y="0"/>
                  </a:lnTo>
                  <a:lnTo>
                    <a:pt x="594830" y="0"/>
                  </a:lnTo>
                  <a:lnTo>
                    <a:pt x="260385" y="540060"/>
                  </a:lnTo>
                  <a:lnTo>
                    <a:pt x="0" y="540060"/>
                  </a:ln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grpSp>
      <p:sp>
        <p:nvSpPr>
          <p:cNvPr id="14" name="Title 1"/>
          <p:cNvSpPr>
            <a:spLocks noGrp="1"/>
          </p:cNvSpPr>
          <p:nvPr>
            <p:ph type="title" hasCustomPrompt="1"/>
          </p:nvPr>
        </p:nvSpPr>
        <p:spPr>
          <a:xfrm>
            <a:off x="472442" y="3546709"/>
            <a:ext cx="11247116" cy="2377845"/>
          </a:xfrm>
          <a:prstGeom prst="rect">
            <a:avLst/>
          </a:prstGeom>
        </p:spPr>
        <p:txBody>
          <a:bodyPr anchor="b">
            <a:noAutofit/>
          </a:bodyPr>
          <a:lstStyle>
            <a:lvl1pPr algn="l">
              <a:defRPr sz="5000" b="0" i="1" baseline="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Add text</a:t>
            </a:r>
            <a:endParaRPr lang="en-GB" dirty="0"/>
          </a:p>
        </p:txBody>
      </p:sp>
      <p:sp>
        <p:nvSpPr>
          <p:cNvPr id="15" name="Text Placeholder 2"/>
          <p:cNvSpPr>
            <a:spLocks noGrp="1"/>
          </p:cNvSpPr>
          <p:nvPr>
            <p:ph type="body" idx="1" hasCustomPrompt="1"/>
          </p:nvPr>
        </p:nvSpPr>
        <p:spPr>
          <a:xfrm>
            <a:off x="472444" y="6067330"/>
            <a:ext cx="11247115" cy="216000"/>
          </a:xfrm>
        </p:spPr>
        <p:txBody>
          <a:bodyPr>
            <a:noAutofit/>
          </a:bodyPr>
          <a:lstStyle>
            <a:lvl1pPr marL="0" indent="0" algn="l">
              <a:buNone/>
              <a:defRPr sz="12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Name Surname, Title</a:t>
            </a:r>
          </a:p>
        </p:txBody>
      </p:sp>
      <p:sp>
        <p:nvSpPr>
          <p:cNvPr id="17" name="TextBox 16"/>
          <p:cNvSpPr txBox="1"/>
          <p:nvPr userDrawn="1"/>
        </p:nvSpPr>
        <p:spPr>
          <a:xfrm>
            <a:off x="12288688" y="2484000"/>
            <a:ext cx="1992568" cy="369332"/>
          </a:xfrm>
          <a:prstGeom prst="rect">
            <a:avLst/>
          </a:prstGeom>
          <a:noFill/>
        </p:spPr>
        <p:txBody>
          <a:bodyPr wrap="square" lIns="0" tIns="0" rIns="0" bIns="0" rtlCol="0">
            <a:spAutoFit/>
          </a:bodyPr>
          <a:lstStyle/>
          <a:p>
            <a:pPr algn="l"/>
            <a:r>
              <a:rPr lang="en-GB" sz="1200" noProof="1" smtClean="0">
                <a:latin typeface="+mj-lt"/>
              </a:rPr>
              <a:t>Highlighted text is dark blue,</a:t>
            </a:r>
            <a:r>
              <a:rPr lang="en-GB" sz="1200" baseline="0" noProof="1" smtClean="0">
                <a:latin typeface="+mj-lt"/>
              </a:rPr>
              <a:t> other text is white</a:t>
            </a:r>
            <a:endParaRPr lang="en-GB" sz="1200" noProof="1">
              <a:latin typeface="+mj-lt"/>
            </a:endParaRPr>
          </a:p>
        </p:txBody>
      </p:sp>
      <p:sp>
        <p:nvSpPr>
          <p:cNvPr id="4" name="Slide Number Placeholder 3"/>
          <p:cNvSpPr>
            <a:spLocks noGrp="1"/>
          </p:cNvSpPr>
          <p:nvPr>
            <p:ph type="sldNum" sz="quarter" idx="12"/>
          </p:nvPr>
        </p:nvSpPr>
        <p:spPr>
          <a:xfrm>
            <a:off x="474663" y="7824020"/>
            <a:ext cx="348297" cy="105819"/>
          </a:xfrm>
          <a:prstGeom prst="rect">
            <a:avLst/>
          </a:prstGeom>
        </p:spPr>
        <p:txBody>
          <a:bodyPr/>
          <a:lstStyle>
            <a:lvl1pPr>
              <a:defRPr sz="100">
                <a:solidFill>
                  <a:schemeClr val="bg1">
                    <a:lumMod val="75000"/>
                  </a:schemeClr>
                </a:solidFill>
              </a:defRPr>
            </a:lvl1pPr>
          </a:lstStyle>
          <a:p>
            <a:fld id="{DCA931C7-2632-4107-A17A-318EC147D1B5}" type="slidenum">
              <a:rPr lang="en-GB" smtClean="0"/>
              <a:pPr/>
              <a:t>‹#›</a:t>
            </a:fld>
            <a:r>
              <a:rPr lang="en-GB" dirty="0" smtClean="0"/>
              <a:t>2</a:t>
            </a:r>
            <a:endParaRPr lang="en-GB" dirty="0"/>
          </a:p>
        </p:txBody>
      </p:sp>
      <p:grpSp>
        <p:nvGrpSpPr>
          <p:cNvPr id="16" name="SD_FLD_Confidentiality" hidden="1"/>
          <p:cNvGrpSpPr/>
          <p:nvPr userDrawn="1"/>
        </p:nvGrpSpPr>
        <p:grpSpPr>
          <a:xfrm>
            <a:off x="10734821" y="33659"/>
            <a:ext cx="1460666" cy="435600"/>
            <a:chOff x="10734821" y="33659"/>
            <a:chExt cx="1460666" cy="435600"/>
          </a:xfrm>
        </p:grpSpPr>
        <p:pic>
          <p:nvPicPr>
            <p:cNvPr id="18" name="Confidentiality" descr="C:\Documents and Settings\Administrator\Desktop\Confidential no text.e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734821" y="33659"/>
              <a:ext cx="1460666" cy="435600"/>
            </a:xfrm>
            <a:prstGeom prst="rect">
              <a:avLst/>
            </a:prstGeom>
            <a:noFill/>
            <a:extLst>
              <a:ext uri="{909E8E84-426E-40DD-AFC4-6F175D3DCCD1}">
                <a14:hiddenFill xmlns:a14="http://schemas.microsoft.com/office/drawing/2010/main">
                  <a:solidFill>
                    <a:srgbClr val="FFFFFF"/>
                  </a:solidFill>
                </a14:hiddenFill>
              </a:ext>
            </a:extLst>
          </p:spPr>
        </p:pic>
        <p:sp>
          <p:nvSpPr>
            <p:cNvPr id="20" name="SD_LAN_Confidential"/>
            <p:cNvSpPr txBox="1"/>
            <p:nvPr userDrawn="1"/>
          </p:nvSpPr>
          <p:spPr>
            <a:xfrm rot="420000">
              <a:off x="10809109" y="175630"/>
              <a:ext cx="1366180" cy="146194"/>
            </a:xfrm>
            <a:prstGeom prst="rect">
              <a:avLst/>
            </a:prstGeom>
            <a:noFill/>
          </p:spPr>
          <p:txBody>
            <a:bodyPr wrap="square" lIns="0" tIns="0" rIns="0" bIns="0" rtlCol="0">
              <a:spAutoFit/>
            </a:bodyPr>
            <a:lstStyle/>
            <a:p>
              <a:pPr algn="ctr"/>
              <a:r>
                <a:rPr lang="en-GB" sz="950" b="1" cap="all" spc="20" baseline="0" noProof="1" smtClean="0">
                  <a:solidFill>
                    <a:srgbClr val="FFFFFF"/>
                  </a:solidFill>
                  <a:latin typeface="+mn-lt"/>
                  <a:cs typeface="Arial" pitchFamily="34" charset="0"/>
                </a:rPr>
                <a:t>Confidential</a:t>
              </a:r>
            </a:p>
          </p:txBody>
        </p:sp>
      </p:grpSp>
    </p:spTree>
    <p:extLst>
      <p:ext uri="{BB962C8B-B14F-4D97-AF65-F5344CB8AC3E}">
        <p14:creationId xmlns:p14="http://schemas.microsoft.com/office/powerpoint/2010/main" val="22496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B">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6" name="Ouotations"/>
          <p:cNvGrpSpPr/>
          <p:nvPr userDrawn="1"/>
        </p:nvGrpSpPr>
        <p:grpSpPr>
          <a:xfrm>
            <a:off x="482328" y="685249"/>
            <a:ext cx="1095934" cy="540060"/>
            <a:chOff x="482328" y="685249"/>
            <a:chExt cx="1095934" cy="540060"/>
          </a:xfrm>
          <a:solidFill>
            <a:schemeClr val="accent3"/>
          </a:solidFill>
        </p:grpSpPr>
        <p:sp>
          <p:nvSpPr>
            <p:cNvPr id="7" name="Parallelogram 3"/>
            <p:cNvSpPr/>
            <p:nvPr userDrawn="1"/>
          </p:nvSpPr>
          <p:spPr>
            <a:xfrm>
              <a:off x="482328" y="685249"/>
              <a:ext cx="594830" cy="540060"/>
            </a:xfrm>
            <a:custGeom>
              <a:avLst/>
              <a:gdLst>
                <a:gd name="connsiteX0" fmla="*/ 0 w 518630"/>
                <a:gd name="connsiteY0" fmla="*/ 540060 h 540060"/>
                <a:gd name="connsiteX1" fmla="*/ 129658 w 518630"/>
                <a:gd name="connsiteY1" fmla="*/ 0 h 540060"/>
                <a:gd name="connsiteX2" fmla="*/ 518630 w 518630"/>
                <a:gd name="connsiteY2" fmla="*/ 0 h 540060"/>
                <a:gd name="connsiteX3" fmla="*/ 388973 w 518630"/>
                <a:gd name="connsiteY3" fmla="*/ 540060 h 540060"/>
                <a:gd name="connsiteX4" fmla="*/ 0 w 518630"/>
                <a:gd name="connsiteY4" fmla="*/ 540060 h 540060"/>
                <a:gd name="connsiteX0" fmla="*/ 0 w 585305"/>
                <a:gd name="connsiteY0" fmla="*/ 540060 h 540060"/>
                <a:gd name="connsiteX1" fmla="*/ 196333 w 585305"/>
                <a:gd name="connsiteY1" fmla="*/ 0 h 540060"/>
                <a:gd name="connsiteX2" fmla="*/ 585305 w 585305"/>
                <a:gd name="connsiteY2" fmla="*/ 0 h 540060"/>
                <a:gd name="connsiteX3" fmla="*/ 455648 w 585305"/>
                <a:gd name="connsiteY3" fmla="*/ 540060 h 540060"/>
                <a:gd name="connsiteX4" fmla="*/ 0 w 585305"/>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458029 w 587686"/>
                <a:gd name="connsiteY3" fmla="*/ 540060 h 540060"/>
                <a:gd name="connsiteX4" fmla="*/ 0 w 587686"/>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260385 w 587686"/>
                <a:gd name="connsiteY3" fmla="*/ 540060 h 540060"/>
                <a:gd name="connsiteX4" fmla="*/ 0 w 587686"/>
                <a:gd name="connsiteY4" fmla="*/ 540060 h 540060"/>
                <a:gd name="connsiteX0" fmla="*/ 0 w 594830"/>
                <a:gd name="connsiteY0" fmla="*/ 540060 h 540060"/>
                <a:gd name="connsiteX1" fmla="*/ 198714 w 594830"/>
                <a:gd name="connsiteY1" fmla="*/ 0 h 540060"/>
                <a:gd name="connsiteX2" fmla="*/ 594830 w 594830"/>
                <a:gd name="connsiteY2" fmla="*/ 0 h 540060"/>
                <a:gd name="connsiteX3" fmla="*/ 260385 w 594830"/>
                <a:gd name="connsiteY3" fmla="*/ 540060 h 540060"/>
                <a:gd name="connsiteX4" fmla="*/ 0 w 594830"/>
                <a:gd name="connsiteY4" fmla="*/ 54006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30" h="540060">
                  <a:moveTo>
                    <a:pt x="0" y="540060"/>
                  </a:moveTo>
                  <a:lnTo>
                    <a:pt x="198714" y="0"/>
                  </a:lnTo>
                  <a:lnTo>
                    <a:pt x="594830" y="0"/>
                  </a:lnTo>
                  <a:lnTo>
                    <a:pt x="260385" y="540060"/>
                  </a:lnTo>
                  <a:lnTo>
                    <a:pt x="0" y="54006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sp>
          <p:nvSpPr>
            <p:cNvPr id="8" name="Parallelogram 3"/>
            <p:cNvSpPr/>
            <p:nvPr userDrawn="1"/>
          </p:nvSpPr>
          <p:spPr>
            <a:xfrm>
              <a:off x="983432" y="685249"/>
              <a:ext cx="594830" cy="540060"/>
            </a:xfrm>
            <a:custGeom>
              <a:avLst/>
              <a:gdLst>
                <a:gd name="connsiteX0" fmla="*/ 0 w 518630"/>
                <a:gd name="connsiteY0" fmla="*/ 540060 h 540060"/>
                <a:gd name="connsiteX1" fmla="*/ 129658 w 518630"/>
                <a:gd name="connsiteY1" fmla="*/ 0 h 540060"/>
                <a:gd name="connsiteX2" fmla="*/ 518630 w 518630"/>
                <a:gd name="connsiteY2" fmla="*/ 0 h 540060"/>
                <a:gd name="connsiteX3" fmla="*/ 388973 w 518630"/>
                <a:gd name="connsiteY3" fmla="*/ 540060 h 540060"/>
                <a:gd name="connsiteX4" fmla="*/ 0 w 518630"/>
                <a:gd name="connsiteY4" fmla="*/ 540060 h 540060"/>
                <a:gd name="connsiteX0" fmla="*/ 0 w 585305"/>
                <a:gd name="connsiteY0" fmla="*/ 540060 h 540060"/>
                <a:gd name="connsiteX1" fmla="*/ 196333 w 585305"/>
                <a:gd name="connsiteY1" fmla="*/ 0 h 540060"/>
                <a:gd name="connsiteX2" fmla="*/ 585305 w 585305"/>
                <a:gd name="connsiteY2" fmla="*/ 0 h 540060"/>
                <a:gd name="connsiteX3" fmla="*/ 455648 w 585305"/>
                <a:gd name="connsiteY3" fmla="*/ 540060 h 540060"/>
                <a:gd name="connsiteX4" fmla="*/ 0 w 585305"/>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458029 w 587686"/>
                <a:gd name="connsiteY3" fmla="*/ 540060 h 540060"/>
                <a:gd name="connsiteX4" fmla="*/ 0 w 587686"/>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260385 w 587686"/>
                <a:gd name="connsiteY3" fmla="*/ 540060 h 540060"/>
                <a:gd name="connsiteX4" fmla="*/ 0 w 587686"/>
                <a:gd name="connsiteY4" fmla="*/ 540060 h 540060"/>
                <a:gd name="connsiteX0" fmla="*/ 0 w 594830"/>
                <a:gd name="connsiteY0" fmla="*/ 540060 h 540060"/>
                <a:gd name="connsiteX1" fmla="*/ 198714 w 594830"/>
                <a:gd name="connsiteY1" fmla="*/ 0 h 540060"/>
                <a:gd name="connsiteX2" fmla="*/ 594830 w 594830"/>
                <a:gd name="connsiteY2" fmla="*/ 0 h 540060"/>
                <a:gd name="connsiteX3" fmla="*/ 260385 w 594830"/>
                <a:gd name="connsiteY3" fmla="*/ 540060 h 540060"/>
                <a:gd name="connsiteX4" fmla="*/ 0 w 594830"/>
                <a:gd name="connsiteY4" fmla="*/ 54006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30" h="540060">
                  <a:moveTo>
                    <a:pt x="0" y="540060"/>
                  </a:moveTo>
                  <a:lnTo>
                    <a:pt x="198714" y="0"/>
                  </a:lnTo>
                  <a:lnTo>
                    <a:pt x="594830" y="0"/>
                  </a:lnTo>
                  <a:lnTo>
                    <a:pt x="260385" y="540060"/>
                  </a:lnTo>
                  <a:lnTo>
                    <a:pt x="0" y="54006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grpSp>
      <p:sp>
        <p:nvSpPr>
          <p:cNvPr id="13" name="Title 1"/>
          <p:cNvSpPr>
            <a:spLocks noGrp="1"/>
          </p:cNvSpPr>
          <p:nvPr>
            <p:ph type="title" hasCustomPrompt="1"/>
          </p:nvPr>
        </p:nvSpPr>
        <p:spPr>
          <a:xfrm>
            <a:off x="472442" y="3546709"/>
            <a:ext cx="11247116" cy="2377845"/>
          </a:xfrm>
          <a:prstGeom prst="rect">
            <a:avLst/>
          </a:prstGeom>
        </p:spPr>
        <p:txBody>
          <a:bodyPr anchor="b">
            <a:noAutofit/>
          </a:bodyPr>
          <a:lstStyle>
            <a:lvl1pPr algn="l">
              <a:defRPr sz="5000" b="0" i="1" baseline="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Add text</a:t>
            </a:r>
            <a:endParaRPr lang="en-GB" dirty="0"/>
          </a:p>
        </p:txBody>
      </p:sp>
      <p:sp>
        <p:nvSpPr>
          <p:cNvPr id="14" name="Text Placeholder 2"/>
          <p:cNvSpPr>
            <a:spLocks noGrp="1"/>
          </p:cNvSpPr>
          <p:nvPr>
            <p:ph type="body" idx="1" hasCustomPrompt="1"/>
          </p:nvPr>
        </p:nvSpPr>
        <p:spPr>
          <a:xfrm>
            <a:off x="472444" y="6067330"/>
            <a:ext cx="11247115" cy="216000"/>
          </a:xfrm>
        </p:spPr>
        <p:txBody>
          <a:bodyPr>
            <a:noAutofit/>
          </a:bodyPr>
          <a:lstStyle>
            <a:lvl1pPr marL="0" indent="0" algn="l">
              <a:buNone/>
              <a:defRPr sz="12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Name Surname, Title</a:t>
            </a:r>
          </a:p>
        </p:txBody>
      </p:sp>
      <p:sp>
        <p:nvSpPr>
          <p:cNvPr id="15" name="TextBox 14"/>
          <p:cNvSpPr txBox="1"/>
          <p:nvPr userDrawn="1"/>
        </p:nvSpPr>
        <p:spPr>
          <a:xfrm>
            <a:off x="-1524255" y="5320800"/>
            <a:ext cx="1451739" cy="553998"/>
          </a:xfrm>
          <a:prstGeom prst="rect">
            <a:avLst/>
          </a:prstGeom>
          <a:noFill/>
        </p:spPr>
        <p:txBody>
          <a:bodyPr wrap="square" lIns="0" tIns="0" rIns="0" bIns="0" rtlCol="0">
            <a:spAutoFit/>
          </a:bodyPr>
          <a:lstStyle/>
          <a:p>
            <a:pPr algn="r"/>
            <a:r>
              <a:rPr lang="en-GB" sz="1200" noProof="1" smtClean="0">
                <a:latin typeface="+mj-lt"/>
              </a:rPr>
              <a:t>Highlighted text </a:t>
            </a:r>
            <a:br>
              <a:rPr lang="en-GB" sz="1200" noProof="1" smtClean="0">
                <a:latin typeface="+mj-lt"/>
              </a:rPr>
            </a:br>
            <a:r>
              <a:rPr lang="en-GB" sz="1200" noProof="1" smtClean="0">
                <a:latin typeface="+mj-lt"/>
              </a:rPr>
              <a:t>is blue, </a:t>
            </a:r>
            <a:br>
              <a:rPr lang="en-GB" sz="1200" noProof="1" smtClean="0">
                <a:latin typeface="+mj-lt"/>
              </a:rPr>
            </a:br>
            <a:r>
              <a:rPr lang="en-GB" sz="1200" noProof="1" smtClean="0">
                <a:latin typeface="+mj-lt"/>
              </a:rPr>
              <a:t>other text is white</a:t>
            </a:r>
          </a:p>
        </p:txBody>
      </p:sp>
      <p:sp>
        <p:nvSpPr>
          <p:cNvPr id="2" name="Date Placeholder 1"/>
          <p:cNvSpPr>
            <a:spLocks noGrp="1"/>
          </p:cNvSpPr>
          <p:nvPr>
            <p:ph type="dt" sz="half" idx="10"/>
          </p:nvPr>
        </p:nvSpPr>
        <p:spPr>
          <a:xfrm>
            <a:off x="849630" y="8001169"/>
            <a:ext cx="2057400" cy="104149"/>
          </a:xfrm>
        </p:spPr>
        <p:txBody>
          <a:bodyPr/>
          <a:lstStyle/>
          <a:p>
            <a:fld id="{A3B73D64-625B-4FCC-8F3A-C370B09321A4}" type="datetime1">
              <a:rPr lang="en-GB" smtClean="0"/>
              <a:t>13/06/2018</a:t>
            </a:fld>
            <a:endParaRPr lang="en-GB" dirty="0"/>
          </a:p>
        </p:txBody>
      </p:sp>
      <p:sp>
        <p:nvSpPr>
          <p:cNvPr id="3" name="Footer Placeholder 2"/>
          <p:cNvSpPr>
            <a:spLocks noGrp="1"/>
          </p:cNvSpPr>
          <p:nvPr>
            <p:ph type="ftr" sz="quarter" idx="11"/>
          </p:nvPr>
        </p:nvSpPr>
        <p:spPr>
          <a:xfrm>
            <a:off x="2939415" y="8001169"/>
            <a:ext cx="3086100" cy="104149"/>
          </a:xfrm>
        </p:spPr>
        <p:txBody>
          <a:bodyPr/>
          <a:lstStyle/>
          <a:p>
            <a:endParaRPr lang="en-GB" dirty="0"/>
          </a:p>
        </p:txBody>
      </p:sp>
      <p:sp>
        <p:nvSpPr>
          <p:cNvPr id="4" name="Slide Number Placeholder 3"/>
          <p:cNvSpPr>
            <a:spLocks noGrp="1"/>
          </p:cNvSpPr>
          <p:nvPr>
            <p:ph type="sldNum" sz="quarter" idx="12"/>
          </p:nvPr>
        </p:nvSpPr>
        <p:spPr>
          <a:xfrm>
            <a:off x="474663" y="8003701"/>
            <a:ext cx="348297" cy="105819"/>
          </a:xfrm>
          <a:prstGeom prst="rect">
            <a:avLst/>
          </a:prstGeom>
        </p:spPr>
        <p:txBody>
          <a:bodyPr/>
          <a:lstStyle/>
          <a:p>
            <a:fld id="{DCA931C7-2632-4107-A17A-318EC147D1B5}" type="slidenum">
              <a:rPr lang="en-GB" smtClean="0"/>
              <a:pPr/>
              <a:t>‹#›</a:t>
            </a:fld>
            <a:r>
              <a:rPr lang="en-GB" dirty="0" smtClean="0"/>
              <a:t>2</a:t>
            </a:r>
            <a:endParaRPr lang="en-GB" dirty="0"/>
          </a:p>
        </p:txBody>
      </p:sp>
      <p:grpSp>
        <p:nvGrpSpPr>
          <p:cNvPr id="16" name="SD_FLD_Confidentiality" hidden="1"/>
          <p:cNvGrpSpPr/>
          <p:nvPr userDrawn="1"/>
        </p:nvGrpSpPr>
        <p:grpSpPr>
          <a:xfrm>
            <a:off x="10734821" y="33659"/>
            <a:ext cx="1460666" cy="435600"/>
            <a:chOff x="10734821" y="33659"/>
            <a:chExt cx="1460666" cy="435600"/>
          </a:xfrm>
        </p:grpSpPr>
        <p:pic>
          <p:nvPicPr>
            <p:cNvPr id="17" name="Confidentiality" descr="C:\Documents and Settings\Administrator\Desktop\Confidential no text.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34821" y="33659"/>
              <a:ext cx="1460666" cy="435600"/>
            </a:xfrm>
            <a:prstGeom prst="rect">
              <a:avLst/>
            </a:prstGeom>
            <a:noFill/>
            <a:extLst>
              <a:ext uri="{909E8E84-426E-40DD-AFC4-6F175D3DCCD1}">
                <a14:hiddenFill xmlns:a14="http://schemas.microsoft.com/office/drawing/2010/main">
                  <a:solidFill>
                    <a:srgbClr val="FFFFFF"/>
                  </a:solidFill>
                </a14:hiddenFill>
              </a:ext>
            </a:extLst>
          </p:spPr>
        </p:pic>
        <p:sp>
          <p:nvSpPr>
            <p:cNvPr id="18" name="SD_LAN_Confidential"/>
            <p:cNvSpPr txBox="1"/>
            <p:nvPr userDrawn="1"/>
          </p:nvSpPr>
          <p:spPr>
            <a:xfrm rot="420000">
              <a:off x="10809109" y="175630"/>
              <a:ext cx="1366180" cy="146194"/>
            </a:xfrm>
            <a:prstGeom prst="rect">
              <a:avLst/>
            </a:prstGeom>
            <a:noFill/>
          </p:spPr>
          <p:txBody>
            <a:bodyPr wrap="square" lIns="0" tIns="0" rIns="0" bIns="0" rtlCol="0">
              <a:spAutoFit/>
            </a:bodyPr>
            <a:lstStyle/>
            <a:p>
              <a:pPr algn="ctr"/>
              <a:r>
                <a:rPr lang="en-GB" sz="950" b="1" cap="all" spc="20" baseline="0" noProof="1" smtClean="0">
                  <a:solidFill>
                    <a:srgbClr val="FFFFFF"/>
                  </a:solidFill>
                  <a:latin typeface="+mn-lt"/>
                  <a:cs typeface="Arial" pitchFamily="34" charset="0"/>
                </a:rPr>
                <a:t>Confidential</a:t>
              </a:r>
            </a:p>
          </p:txBody>
        </p:sp>
      </p:grpSp>
    </p:spTree>
    <p:extLst>
      <p:ext uri="{BB962C8B-B14F-4D97-AF65-F5344CB8AC3E}">
        <p14:creationId xmlns:p14="http://schemas.microsoft.com/office/powerpoint/2010/main" val="1820477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C">
    <p:spTree>
      <p:nvGrpSpPr>
        <p:cNvPr id="1" name=""/>
        <p:cNvGrpSpPr/>
        <p:nvPr/>
      </p:nvGrpSpPr>
      <p:grpSpPr>
        <a:xfrm>
          <a:off x="0" y="0"/>
          <a:ext cx="0" cy="0"/>
          <a:chOff x="0" y="0"/>
          <a:chExt cx="0" cy="0"/>
        </a:xfrm>
      </p:grpSpPr>
      <p:pic>
        <p:nvPicPr>
          <p:cNvPr id="4098" name="Picture 2" descr="U:\Haldor Topsoee\Jobs\5077_PresentationEngine til PowerPoint\Received\Thumbs\HT_Corporate_Identity_Power_Point_16_9_Side_1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95248" y="0"/>
            <a:ext cx="4049842" cy="2350800"/>
          </a:xfrm>
          <a:prstGeom prst="rect">
            <a:avLst/>
          </a:prstGeom>
          <a:noFill/>
          <a:extLst>
            <a:ext uri="{909E8E84-426E-40DD-AFC4-6F175D3DCCD1}">
              <a14:hiddenFill xmlns:a14="http://schemas.microsoft.com/office/drawing/2010/main">
                <a:solidFill>
                  <a:srgbClr val="FFFFFF"/>
                </a:solidFill>
              </a14:hiddenFill>
            </a:ext>
          </a:extLst>
        </p:spPr>
      </p:pic>
      <p:sp>
        <p:nvSpPr>
          <p:cNvPr id="10" name="Background colo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grpSp>
        <p:nvGrpSpPr>
          <p:cNvPr id="7" name="Ouotations"/>
          <p:cNvGrpSpPr/>
          <p:nvPr userDrawn="1"/>
        </p:nvGrpSpPr>
        <p:grpSpPr>
          <a:xfrm>
            <a:off x="482328" y="685249"/>
            <a:ext cx="1095934" cy="540060"/>
            <a:chOff x="482328" y="685249"/>
            <a:chExt cx="1095934" cy="540060"/>
          </a:xfrm>
          <a:solidFill>
            <a:schemeClr val="accent2"/>
          </a:solidFill>
        </p:grpSpPr>
        <p:sp>
          <p:nvSpPr>
            <p:cNvPr id="8" name="Parallelogram 3"/>
            <p:cNvSpPr/>
            <p:nvPr userDrawn="1"/>
          </p:nvSpPr>
          <p:spPr>
            <a:xfrm>
              <a:off x="482328" y="685249"/>
              <a:ext cx="594830" cy="540060"/>
            </a:xfrm>
            <a:custGeom>
              <a:avLst/>
              <a:gdLst>
                <a:gd name="connsiteX0" fmla="*/ 0 w 518630"/>
                <a:gd name="connsiteY0" fmla="*/ 540060 h 540060"/>
                <a:gd name="connsiteX1" fmla="*/ 129658 w 518630"/>
                <a:gd name="connsiteY1" fmla="*/ 0 h 540060"/>
                <a:gd name="connsiteX2" fmla="*/ 518630 w 518630"/>
                <a:gd name="connsiteY2" fmla="*/ 0 h 540060"/>
                <a:gd name="connsiteX3" fmla="*/ 388973 w 518630"/>
                <a:gd name="connsiteY3" fmla="*/ 540060 h 540060"/>
                <a:gd name="connsiteX4" fmla="*/ 0 w 518630"/>
                <a:gd name="connsiteY4" fmla="*/ 540060 h 540060"/>
                <a:gd name="connsiteX0" fmla="*/ 0 w 585305"/>
                <a:gd name="connsiteY0" fmla="*/ 540060 h 540060"/>
                <a:gd name="connsiteX1" fmla="*/ 196333 w 585305"/>
                <a:gd name="connsiteY1" fmla="*/ 0 h 540060"/>
                <a:gd name="connsiteX2" fmla="*/ 585305 w 585305"/>
                <a:gd name="connsiteY2" fmla="*/ 0 h 540060"/>
                <a:gd name="connsiteX3" fmla="*/ 455648 w 585305"/>
                <a:gd name="connsiteY3" fmla="*/ 540060 h 540060"/>
                <a:gd name="connsiteX4" fmla="*/ 0 w 585305"/>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458029 w 587686"/>
                <a:gd name="connsiteY3" fmla="*/ 540060 h 540060"/>
                <a:gd name="connsiteX4" fmla="*/ 0 w 587686"/>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260385 w 587686"/>
                <a:gd name="connsiteY3" fmla="*/ 540060 h 540060"/>
                <a:gd name="connsiteX4" fmla="*/ 0 w 587686"/>
                <a:gd name="connsiteY4" fmla="*/ 540060 h 540060"/>
                <a:gd name="connsiteX0" fmla="*/ 0 w 594830"/>
                <a:gd name="connsiteY0" fmla="*/ 540060 h 540060"/>
                <a:gd name="connsiteX1" fmla="*/ 198714 w 594830"/>
                <a:gd name="connsiteY1" fmla="*/ 0 h 540060"/>
                <a:gd name="connsiteX2" fmla="*/ 594830 w 594830"/>
                <a:gd name="connsiteY2" fmla="*/ 0 h 540060"/>
                <a:gd name="connsiteX3" fmla="*/ 260385 w 594830"/>
                <a:gd name="connsiteY3" fmla="*/ 540060 h 540060"/>
                <a:gd name="connsiteX4" fmla="*/ 0 w 594830"/>
                <a:gd name="connsiteY4" fmla="*/ 54006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30" h="540060">
                  <a:moveTo>
                    <a:pt x="0" y="540060"/>
                  </a:moveTo>
                  <a:lnTo>
                    <a:pt x="198714" y="0"/>
                  </a:lnTo>
                  <a:lnTo>
                    <a:pt x="594830" y="0"/>
                  </a:lnTo>
                  <a:lnTo>
                    <a:pt x="260385" y="540060"/>
                  </a:lnTo>
                  <a:lnTo>
                    <a:pt x="0" y="54006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sp>
          <p:nvSpPr>
            <p:cNvPr id="9" name="Parallelogram 3"/>
            <p:cNvSpPr/>
            <p:nvPr userDrawn="1"/>
          </p:nvSpPr>
          <p:spPr>
            <a:xfrm>
              <a:off x="983432" y="685249"/>
              <a:ext cx="594830" cy="540060"/>
            </a:xfrm>
            <a:custGeom>
              <a:avLst/>
              <a:gdLst>
                <a:gd name="connsiteX0" fmla="*/ 0 w 518630"/>
                <a:gd name="connsiteY0" fmla="*/ 540060 h 540060"/>
                <a:gd name="connsiteX1" fmla="*/ 129658 w 518630"/>
                <a:gd name="connsiteY1" fmla="*/ 0 h 540060"/>
                <a:gd name="connsiteX2" fmla="*/ 518630 w 518630"/>
                <a:gd name="connsiteY2" fmla="*/ 0 h 540060"/>
                <a:gd name="connsiteX3" fmla="*/ 388973 w 518630"/>
                <a:gd name="connsiteY3" fmla="*/ 540060 h 540060"/>
                <a:gd name="connsiteX4" fmla="*/ 0 w 518630"/>
                <a:gd name="connsiteY4" fmla="*/ 540060 h 540060"/>
                <a:gd name="connsiteX0" fmla="*/ 0 w 585305"/>
                <a:gd name="connsiteY0" fmla="*/ 540060 h 540060"/>
                <a:gd name="connsiteX1" fmla="*/ 196333 w 585305"/>
                <a:gd name="connsiteY1" fmla="*/ 0 h 540060"/>
                <a:gd name="connsiteX2" fmla="*/ 585305 w 585305"/>
                <a:gd name="connsiteY2" fmla="*/ 0 h 540060"/>
                <a:gd name="connsiteX3" fmla="*/ 455648 w 585305"/>
                <a:gd name="connsiteY3" fmla="*/ 540060 h 540060"/>
                <a:gd name="connsiteX4" fmla="*/ 0 w 585305"/>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458029 w 587686"/>
                <a:gd name="connsiteY3" fmla="*/ 540060 h 540060"/>
                <a:gd name="connsiteX4" fmla="*/ 0 w 587686"/>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260385 w 587686"/>
                <a:gd name="connsiteY3" fmla="*/ 540060 h 540060"/>
                <a:gd name="connsiteX4" fmla="*/ 0 w 587686"/>
                <a:gd name="connsiteY4" fmla="*/ 540060 h 540060"/>
                <a:gd name="connsiteX0" fmla="*/ 0 w 594830"/>
                <a:gd name="connsiteY0" fmla="*/ 540060 h 540060"/>
                <a:gd name="connsiteX1" fmla="*/ 198714 w 594830"/>
                <a:gd name="connsiteY1" fmla="*/ 0 h 540060"/>
                <a:gd name="connsiteX2" fmla="*/ 594830 w 594830"/>
                <a:gd name="connsiteY2" fmla="*/ 0 h 540060"/>
                <a:gd name="connsiteX3" fmla="*/ 260385 w 594830"/>
                <a:gd name="connsiteY3" fmla="*/ 540060 h 540060"/>
                <a:gd name="connsiteX4" fmla="*/ 0 w 594830"/>
                <a:gd name="connsiteY4" fmla="*/ 54006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30" h="540060">
                  <a:moveTo>
                    <a:pt x="0" y="540060"/>
                  </a:moveTo>
                  <a:lnTo>
                    <a:pt x="198714" y="0"/>
                  </a:lnTo>
                  <a:lnTo>
                    <a:pt x="594830" y="0"/>
                  </a:lnTo>
                  <a:lnTo>
                    <a:pt x="260385" y="540060"/>
                  </a:lnTo>
                  <a:lnTo>
                    <a:pt x="0" y="54006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grpSp>
      <p:sp>
        <p:nvSpPr>
          <p:cNvPr id="14" name="Title 1"/>
          <p:cNvSpPr>
            <a:spLocks noGrp="1"/>
          </p:cNvSpPr>
          <p:nvPr>
            <p:ph type="title" hasCustomPrompt="1"/>
          </p:nvPr>
        </p:nvSpPr>
        <p:spPr>
          <a:xfrm>
            <a:off x="472442" y="3546709"/>
            <a:ext cx="11247116" cy="2377845"/>
          </a:xfrm>
          <a:prstGeom prst="rect">
            <a:avLst/>
          </a:prstGeom>
        </p:spPr>
        <p:txBody>
          <a:bodyPr anchor="b">
            <a:noAutofit/>
          </a:bodyPr>
          <a:lstStyle>
            <a:lvl1pPr algn="l">
              <a:defRPr sz="5000" b="0" i="1"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Add text</a:t>
            </a:r>
            <a:endParaRPr lang="en-GB" dirty="0"/>
          </a:p>
        </p:txBody>
      </p:sp>
      <p:sp>
        <p:nvSpPr>
          <p:cNvPr id="15" name="Text Placeholder 2"/>
          <p:cNvSpPr>
            <a:spLocks noGrp="1"/>
          </p:cNvSpPr>
          <p:nvPr>
            <p:ph type="body" idx="1" hasCustomPrompt="1"/>
          </p:nvPr>
        </p:nvSpPr>
        <p:spPr>
          <a:xfrm>
            <a:off x="472444" y="6067330"/>
            <a:ext cx="11247115" cy="216000"/>
          </a:xfrm>
        </p:spPr>
        <p:txBody>
          <a:bodyPr>
            <a:noAutofit/>
          </a:bodyPr>
          <a:lstStyle>
            <a:lvl1pPr marL="0" indent="0" algn="l">
              <a:buNone/>
              <a:defRPr sz="12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Name Surname, Title</a:t>
            </a:r>
          </a:p>
        </p:txBody>
      </p:sp>
      <p:sp>
        <p:nvSpPr>
          <p:cNvPr id="17" name="TextBox 16"/>
          <p:cNvSpPr txBox="1"/>
          <p:nvPr userDrawn="1"/>
        </p:nvSpPr>
        <p:spPr>
          <a:xfrm>
            <a:off x="12295248" y="2484000"/>
            <a:ext cx="1992568" cy="553998"/>
          </a:xfrm>
          <a:prstGeom prst="rect">
            <a:avLst/>
          </a:prstGeom>
          <a:noFill/>
        </p:spPr>
        <p:txBody>
          <a:bodyPr wrap="square" lIns="0" tIns="0" rIns="0" bIns="0" rtlCol="0">
            <a:spAutoFit/>
          </a:bodyPr>
          <a:lstStyle/>
          <a:p>
            <a:pPr algn="l"/>
            <a:r>
              <a:rPr lang="en-GB" sz="1200" noProof="1" smtClean="0">
                <a:latin typeface="+mj-lt"/>
              </a:rPr>
              <a:t>Highlighted text is turquoise,</a:t>
            </a:r>
            <a:r>
              <a:rPr lang="en-GB" sz="1200" baseline="0" noProof="1" smtClean="0">
                <a:latin typeface="+mj-lt"/>
              </a:rPr>
              <a:t> other text </a:t>
            </a:r>
            <a:br>
              <a:rPr lang="en-GB" sz="1200" baseline="0" noProof="1" smtClean="0">
                <a:latin typeface="+mj-lt"/>
              </a:rPr>
            </a:br>
            <a:r>
              <a:rPr lang="en-GB" sz="1200" baseline="0" noProof="1" smtClean="0">
                <a:latin typeface="+mj-lt"/>
              </a:rPr>
              <a:t>is white</a:t>
            </a:r>
            <a:endParaRPr lang="en-GB" sz="1200" noProof="1">
              <a:latin typeface="+mj-lt"/>
            </a:endParaRPr>
          </a:p>
        </p:txBody>
      </p:sp>
      <p:sp>
        <p:nvSpPr>
          <p:cNvPr id="2" name="Date Placeholder 1" hidden="1"/>
          <p:cNvSpPr>
            <a:spLocks noGrp="1"/>
          </p:cNvSpPr>
          <p:nvPr>
            <p:ph type="dt" sz="half" idx="10"/>
          </p:nvPr>
        </p:nvSpPr>
        <p:spPr/>
        <p:txBody>
          <a:bodyPr/>
          <a:lstStyle>
            <a:lvl1pPr>
              <a:defRPr>
                <a:solidFill>
                  <a:schemeClr val="tx1"/>
                </a:solidFill>
              </a:defRPr>
            </a:lvl1pPr>
          </a:lstStyle>
          <a:p>
            <a:fld id="{506501BE-7A26-4717-A905-AD8EC5C2DD85}" type="datetime1">
              <a:rPr lang="en-GB" smtClean="0"/>
              <a:t>13/06/2018</a:t>
            </a:fld>
            <a:endParaRPr lang="en-GB" dirty="0"/>
          </a:p>
        </p:txBody>
      </p:sp>
      <p:sp>
        <p:nvSpPr>
          <p:cNvPr id="3" name="Footer Placeholder 2" hidden="1"/>
          <p:cNvSpPr>
            <a:spLocks noGrp="1"/>
          </p:cNvSpPr>
          <p:nvPr>
            <p:ph type="ftr" sz="quarter" idx="11"/>
          </p:nvPr>
        </p:nvSpPr>
        <p:spPr/>
        <p:txBody>
          <a:bodyPr/>
          <a:lstStyle>
            <a:lvl1pPr>
              <a:defRPr>
                <a:solidFill>
                  <a:schemeClr val="tx1"/>
                </a:solidFill>
              </a:defRPr>
            </a:lvl1pPr>
          </a:lstStyle>
          <a:p>
            <a:endParaRPr lang="en-GB" dirty="0"/>
          </a:p>
        </p:txBody>
      </p:sp>
      <p:sp>
        <p:nvSpPr>
          <p:cNvPr id="4" name="Slide Number Placeholder 3" hidden="1"/>
          <p:cNvSpPr>
            <a:spLocks noGrp="1"/>
          </p:cNvSpPr>
          <p:nvPr>
            <p:ph type="sldNum" sz="quarter" idx="12"/>
          </p:nvPr>
        </p:nvSpPr>
        <p:spPr>
          <a:xfrm>
            <a:off x="474663" y="6380314"/>
            <a:ext cx="348297" cy="105819"/>
          </a:xfrm>
          <a:prstGeom prst="rect">
            <a:avLst/>
          </a:prstGeom>
        </p:spPr>
        <p:txBody>
          <a:bodyPr/>
          <a:lstStyle>
            <a:lvl1pPr>
              <a:defRPr>
                <a:solidFill>
                  <a:schemeClr val="tx1"/>
                </a:solidFill>
              </a:defRPr>
            </a:lvl1pPr>
          </a:lstStyle>
          <a:p>
            <a:fld id="{DCA931C7-2632-4107-A17A-318EC147D1B5}" type="slidenum">
              <a:rPr lang="en-GB" smtClean="0"/>
              <a:pPr/>
              <a:t>‹#›</a:t>
            </a:fld>
            <a:r>
              <a:rPr lang="en-GB" dirty="0" smtClean="0"/>
              <a:t>2</a:t>
            </a:r>
            <a:endParaRPr lang="en-GB" dirty="0"/>
          </a:p>
        </p:txBody>
      </p:sp>
      <p:grpSp>
        <p:nvGrpSpPr>
          <p:cNvPr id="16" name="SD_FLD_Confidentiality" hidden="1"/>
          <p:cNvGrpSpPr/>
          <p:nvPr userDrawn="1"/>
        </p:nvGrpSpPr>
        <p:grpSpPr>
          <a:xfrm>
            <a:off x="10734821" y="33659"/>
            <a:ext cx="1460666" cy="435600"/>
            <a:chOff x="10734821" y="33659"/>
            <a:chExt cx="1460666" cy="435600"/>
          </a:xfrm>
        </p:grpSpPr>
        <p:pic>
          <p:nvPicPr>
            <p:cNvPr id="18" name="Confidentiality" descr="C:\Documents and Settings\Administrator\Desktop\Confidential no text.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34821" y="33659"/>
              <a:ext cx="1460666" cy="435600"/>
            </a:xfrm>
            <a:prstGeom prst="rect">
              <a:avLst/>
            </a:prstGeom>
            <a:noFill/>
            <a:extLst>
              <a:ext uri="{909E8E84-426E-40DD-AFC4-6F175D3DCCD1}">
                <a14:hiddenFill xmlns:a14="http://schemas.microsoft.com/office/drawing/2010/main">
                  <a:solidFill>
                    <a:srgbClr val="FFFFFF"/>
                  </a:solidFill>
                </a14:hiddenFill>
              </a:ext>
            </a:extLst>
          </p:spPr>
        </p:pic>
        <p:sp>
          <p:nvSpPr>
            <p:cNvPr id="19" name="SD_LAN_Confidential"/>
            <p:cNvSpPr txBox="1"/>
            <p:nvPr userDrawn="1"/>
          </p:nvSpPr>
          <p:spPr>
            <a:xfrm rot="420000">
              <a:off x="10809109" y="175630"/>
              <a:ext cx="1366180" cy="146194"/>
            </a:xfrm>
            <a:prstGeom prst="rect">
              <a:avLst/>
            </a:prstGeom>
            <a:noFill/>
          </p:spPr>
          <p:txBody>
            <a:bodyPr wrap="square" lIns="0" tIns="0" rIns="0" bIns="0" rtlCol="0">
              <a:spAutoFit/>
            </a:bodyPr>
            <a:lstStyle/>
            <a:p>
              <a:pPr algn="ctr"/>
              <a:r>
                <a:rPr lang="en-GB" sz="950" b="1" cap="all" spc="20" baseline="0" noProof="1" smtClean="0">
                  <a:solidFill>
                    <a:srgbClr val="FFFFFF"/>
                  </a:solidFill>
                  <a:latin typeface="+mn-lt"/>
                  <a:cs typeface="Arial" pitchFamily="34" charset="0"/>
                </a:rPr>
                <a:t>Confidential</a:t>
              </a:r>
            </a:p>
          </p:txBody>
        </p:sp>
      </p:grpSp>
    </p:spTree>
    <p:extLst>
      <p:ext uri="{BB962C8B-B14F-4D97-AF65-F5344CB8AC3E}">
        <p14:creationId xmlns:p14="http://schemas.microsoft.com/office/powerpoint/2010/main" val="3931083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D">
    <p:bg>
      <p:bgPr>
        <a:solidFill>
          <a:schemeClr val="bg1"/>
        </a:solidFill>
        <a:effectLst/>
      </p:bgPr>
    </p:bg>
    <p:spTree>
      <p:nvGrpSpPr>
        <p:cNvPr id="1" name=""/>
        <p:cNvGrpSpPr/>
        <p:nvPr/>
      </p:nvGrpSpPr>
      <p:grpSpPr>
        <a:xfrm>
          <a:off x="0" y="0"/>
          <a:ext cx="0" cy="0"/>
          <a:chOff x="0" y="0"/>
          <a:chExt cx="0" cy="0"/>
        </a:xfrm>
      </p:grpSpPr>
      <p:sp>
        <p:nvSpPr>
          <p:cNvPr id="5" name="Background colo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grpSp>
        <p:nvGrpSpPr>
          <p:cNvPr id="7" name="Ouotations"/>
          <p:cNvGrpSpPr/>
          <p:nvPr userDrawn="1"/>
        </p:nvGrpSpPr>
        <p:grpSpPr>
          <a:xfrm>
            <a:off x="482328" y="685249"/>
            <a:ext cx="1095934" cy="540060"/>
            <a:chOff x="482328" y="685249"/>
            <a:chExt cx="1095934" cy="540060"/>
          </a:xfrm>
          <a:solidFill>
            <a:schemeClr val="accent4"/>
          </a:solidFill>
        </p:grpSpPr>
        <p:sp>
          <p:nvSpPr>
            <p:cNvPr id="8" name="Parallelogram 3"/>
            <p:cNvSpPr/>
            <p:nvPr userDrawn="1"/>
          </p:nvSpPr>
          <p:spPr>
            <a:xfrm>
              <a:off x="482328" y="685249"/>
              <a:ext cx="594830" cy="540060"/>
            </a:xfrm>
            <a:custGeom>
              <a:avLst/>
              <a:gdLst>
                <a:gd name="connsiteX0" fmla="*/ 0 w 518630"/>
                <a:gd name="connsiteY0" fmla="*/ 540060 h 540060"/>
                <a:gd name="connsiteX1" fmla="*/ 129658 w 518630"/>
                <a:gd name="connsiteY1" fmla="*/ 0 h 540060"/>
                <a:gd name="connsiteX2" fmla="*/ 518630 w 518630"/>
                <a:gd name="connsiteY2" fmla="*/ 0 h 540060"/>
                <a:gd name="connsiteX3" fmla="*/ 388973 w 518630"/>
                <a:gd name="connsiteY3" fmla="*/ 540060 h 540060"/>
                <a:gd name="connsiteX4" fmla="*/ 0 w 518630"/>
                <a:gd name="connsiteY4" fmla="*/ 540060 h 540060"/>
                <a:gd name="connsiteX0" fmla="*/ 0 w 585305"/>
                <a:gd name="connsiteY0" fmla="*/ 540060 h 540060"/>
                <a:gd name="connsiteX1" fmla="*/ 196333 w 585305"/>
                <a:gd name="connsiteY1" fmla="*/ 0 h 540060"/>
                <a:gd name="connsiteX2" fmla="*/ 585305 w 585305"/>
                <a:gd name="connsiteY2" fmla="*/ 0 h 540060"/>
                <a:gd name="connsiteX3" fmla="*/ 455648 w 585305"/>
                <a:gd name="connsiteY3" fmla="*/ 540060 h 540060"/>
                <a:gd name="connsiteX4" fmla="*/ 0 w 585305"/>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458029 w 587686"/>
                <a:gd name="connsiteY3" fmla="*/ 540060 h 540060"/>
                <a:gd name="connsiteX4" fmla="*/ 0 w 587686"/>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260385 w 587686"/>
                <a:gd name="connsiteY3" fmla="*/ 540060 h 540060"/>
                <a:gd name="connsiteX4" fmla="*/ 0 w 587686"/>
                <a:gd name="connsiteY4" fmla="*/ 540060 h 540060"/>
                <a:gd name="connsiteX0" fmla="*/ 0 w 594830"/>
                <a:gd name="connsiteY0" fmla="*/ 540060 h 540060"/>
                <a:gd name="connsiteX1" fmla="*/ 198714 w 594830"/>
                <a:gd name="connsiteY1" fmla="*/ 0 h 540060"/>
                <a:gd name="connsiteX2" fmla="*/ 594830 w 594830"/>
                <a:gd name="connsiteY2" fmla="*/ 0 h 540060"/>
                <a:gd name="connsiteX3" fmla="*/ 260385 w 594830"/>
                <a:gd name="connsiteY3" fmla="*/ 540060 h 540060"/>
                <a:gd name="connsiteX4" fmla="*/ 0 w 594830"/>
                <a:gd name="connsiteY4" fmla="*/ 54006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30" h="540060">
                  <a:moveTo>
                    <a:pt x="0" y="540060"/>
                  </a:moveTo>
                  <a:lnTo>
                    <a:pt x="198714" y="0"/>
                  </a:lnTo>
                  <a:lnTo>
                    <a:pt x="594830" y="0"/>
                  </a:lnTo>
                  <a:lnTo>
                    <a:pt x="260385" y="540060"/>
                  </a:lnTo>
                  <a:lnTo>
                    <a:pt x="0" y="54006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sp>
          <p:nvSpPr>
            <p:cNvPr id="9" name="Parallelogram 3"/>
            <p:cNvSpPr/>
            <p:nvPr userDrawn="1"/>
          </p:nvSpPr>
          <p:spPr>
            <a:xfrm>
              <a:off x="983432" y="685249"/>
              <a:ext cx="594830" cy="540060"/>
            </a:xfrm>
            <a:custGeom>
              <a:avLst/>
              <a:gdLst>
                <a:gd name="connsiteX0" fmla="*/ 0 w 518630"/>
                <a:gd name="connsiteY0" fmla="*/ 540060 h 540060"/>
                <a:gd name="connsiteX1" fmla="*/ 129658 w 518630"/>
                <a:gd name="connsiteY1" fmla="*/ 0 h 540060"/>
                <a:gd name="connsiteX2" fmla="*/ 518630 w 518630"/>
                <a:gd name="connsiteY2" fmla="*/ 0 h 540060"/>
                <a:gd name="connsiteX3" fmla="*/ 388973 w 518630"/>
                <a:gd name="connsiteY3" fmla="*/ 540060 h 540060"/>
                <a:gd name="connsiteX4" fmla="*/ 0 w 518630"/>
                <a:gd name="connsiteY4" fmla="*/ 540060 h 540060"/>
                <a:gd name="connsiteX0" fmla="*/ 0 w 585305"/>
                <a:gd name="connsiteY0" fmla="*/ 540060 h 540060"/>
                <a:gd name="connsiteX1" fmla="*/ 196333 w 585305"/>
                <a:gd name="connsiteY1" fmla="*/ 0 h 540060"/>
                <a:gd name="connsiteX2" fmla="*/ 585305 w 585305"/>
                <a:gd name="connsiteY2" fmla="*/ 0 h 540060"/>
                <a:gd name="connsiteX3" fmla="*/ 455648 w 585305"/>
                <a:gd name="connsiteY3" fmla="*/ 540060 h 540060"/>
                <a:gd name="connsiteX4" fmla="*/ 0 w 585305"/>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458029 w 587686"/>
                <a:gd name="connsiteY3" fmla="*/ 540060 h 540060"/>
                <a:gd name="connsiteX4" fmla="*/ 0 w 587686"/>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260385 w 587686"/>
                <a:gd name="connsiteY3" fmla="*/ 540060 h 540060"/>
                <a:gd name="connsiteX4" fmla="*/ 0 w 587686"/>
                <a:gd name="connsiteY4" fmla="*/ 540060 h 540060"/>
                <a:gd name="connsiteX0" fmla="*/ 0 w 594830"/>
                <a:gd name="connsiteY0" fmla="*/ 540060 h 540060"/>
                <a:gd name="connsiteX1" fmla="*/ 198714 w 594830"/>
                <a:gd name="connsiteY1" fmla="*/ 0 h 540060"/>
                <a:gd name="connsiteX2" fmla="*/ 594830 w 594830"/>
                <a:gd name="connsiteY2" fmla="*/ 0 h 540060"/>
                <a:gd name="connsiteX3" fmla="*/ 260385 w 594830"/>
                <a:gd name="connsiteY3" fmla="*/ 540060 h 540060"/>
                <a:gd name="connsiteX4" fmla="*/ 0 w 594830"/>
                <a:gd name="connsiteY4" fmla="*/ 54006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30" h="540060">
                  <a:moveTo>
                    <a:pt x="0" y="540060"/>
                  </a:moveTo>
                  <a:lnTo>
                    <a:pt x="198714" y="0"/>
                  </a:lnTo>
                  <a:lnTo>
                    <a:pt x="594830" y="0"/>
                  </a:lnTo>
                  <a:lnTo>
                    <a:pt x="260385" y="540060"/>
                  </a:lnTo>
                  <a:lnTo>
                    <a:pt x="0" y="54006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grpSp>
      <p:sp>
        <p:nvSpPr>
          <p:cNvPr id="13" name="Title 1"/>
          <p:cNvSpPr>
            <a:spLocks noGrp="1"/>
          </p:cNvSpPr>
          <p:nvPr>
            <p:ph type="title" hasCustomPrompt="1"/>
          </p:nvPr>
        </p:nvSpPr>
        <p:spPr>
          <a:xfrm>
            <a:off x="472442" y="3546709"/>
            <a:ext cx="11247116" cy="2377845"/>
          </a:xfrm>
          <a:prstGeom prst="rect">
            <a:avLst/>
          </a:prstGeom>
        </p:spPr>
        <p:txBody>
          <a:bodyPr anchor="b">
            <a:noAutofit/>
          </a:bodyPr>
          <a:lstStyle>
            <a:lvl1pPr algn="l">
              <a:defRPr sz="5000" b="0" i="1" baseline="0">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Add text</a:t>
            </a:r>
            <a:endParaRPr lang="en-GB" dirty="0"/>
          </a:p>
        </p:txBody>
      </p:sp>
      <p:sp>
        <p:nvSpPr>
          <p:cNvPr id="14" name="Text Placeholder 2"/>
          <p:cNvSpPr>
            <a:spLocks noGrp="1"/>
          </p:cNvSpPr>
          <p:nvPr>
            <p:ph type="body" idx="1" hasCustomPrompt="1"/>
          </p:nvPr>
        </p:nvSpPr>
        <p:spPr>
          <a:xfrm>
            <a:off x="472444" y="6067330"/>
            <a:ext cx="11247115" cy="216000"/>
          </a:xfrm>
        </p:spPr>
        <p:txBody>
          <a:bodyPr>
            <a:noAutofit/>
          </a:bodyPr>
          <a:lstStyle>
            <a:lvl1pPr marL="0" indent="0" algn="l">
              <a:buNone/>
              <a:defRPr sz="12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Name Surname, Title</a:t>
            </a:r>
          </a:p>
        </p:txBody>
      </p:sp>
      <p:sp>
        <p:nvSpPr>
          <p:cNvPr id="15" name="TextBox 14"/>
          <p:cNvSpPr txBox="1"/>
          <p:nvPr userDrawn="1"/>
        </p:nvSpPr>
        <p:spPr>
          <a:xfrm>
            <a:off x="-1524255" y="5320800"/>
            <a:ext cx="1451739" cy="553998"/>
          </a:xfrm>
          <a:prstGeom prst="rect">
            <a:avLst/>
          </a:prstGeom>
          <a:noFill/>
        </p:spPr>
        <p:txBody>
          <a:bodyPr wrap="square" lIns="0" tIns="0" rIns="0" bIns="0" rtlCol="0">
            <a:spAutoFit/>
          </a:bodyPr>
          <a:lstStyle/>
          <a:p>
            <a:pPr algn="r"/>
            <a:r>
              <a:rPr lang="en-GB" sz="1200" noProof="1" smtClean="0">
                <a:latin typeface="+mj-lt"/>
              </a:rPr>
              <a:t>Highlighted text </a:t>
            </a:r>
          </a:p>
          <a:p>
            <a:pPr algn="r"/>
            <a:r>
              <a:rPr lang="en-GB" sz="1200" noProof="1" smtClean="0">
                <a:latin typeface="+mj-lt"/>
              </a:rPr>
              <a:t>is pink, </a:t>
            </a:r>
            <a:br>
              <a:rPr lang="en-GB" sz="1200" noProof="1" smtClean="0">
                <a:latin typeface="+mj-lt"/>
              </a:rPr>
            </a:br>
            <a:r>
              <a:rPr lang="en-GB" sz="1200" noProof="1" smtClean="0">
                <a:latin typeface="+mj-lt"/>
              </a:rPr>
              <a:t>other text is white</a:t>
            </a:r>
          </a:p>
        </p:txBody>
      </p:sp>
      <p:sp>
        <p:nvSpPr>
          <p:cNvPr id="2" name="Date Placeholder 1" hidden="1"/>
          <p:cNvSpPr>
            <a:spLocks noGrp="1"/>
          </p:cNvSpPr>
          <p:nvPr>
            <p:ph type="dt" sz="half" idx="10"/>
          </p:nvPr>
        </p:nvSpPr>
        <p:spPr/>
        <p:txBody>
          <a:bodyPr/>
          <a:lstStyle/>
          <a:p>
            <a:fld id="{BABA1E6E-925B-4640-967E-DF2B5CFD2173}" type="datetime1">
              <a:rPr lang="en-GB" smtClean="0"/>
              <a:t>13/06/2018</a:t>
            </a:fld>
            <a:endParaRPr lang="en-GB" dirty="0"/>
          </a:p>
        </p:txBody>
      </p:sp>
      <p:sp>
        <p:nvSpPr>
          <p:cNvPr id="3" name="Footer Placeholder 2" hidden="1"/>
          <p:cNvSpPr>
            <a:spLocks noGrp="1"/>
          </p:cNvSpPr>
          <p:nvPr>
            <p:ph type="ftr" sz="quarter" idx="11"/>
          </p:nvPr>
        </p:nvSpPr>
        <p:spPr/>
        <p:txBody>
          <a:bodyPr/>
          <a:lstStyle/>
          <a:p>
            <a:endParaRPr lang="en-GB" dirty="0"/>
          </a:p>
        </p:txBody>
      </p:sp>
      <p:sp>
        <p:nvSpPr>
          <p:cNvPr id="4" name="Slide Number Placeholder 3" hidden="1"/>
          <p:cNvSpPr>
            <a:spLocks noGrp="1"/>
          </p:cNvSpPr>
          <p:nvPr>
            <p:ph type="sldNum" sz="quarter" idx="12"/>
          </p:nvPr>
        </p:nvSpPr>
        <p:spPr>
          <a:xfrm>
            <a:off x="474663" y="6380314"/>
            <a:ext cx="348297" cy="105819"/>
          </a:xfrm>
          <a:prstGeom prst="rect">
            <a:avLst/>
          </a:prstGeom>
        </p:spPr>
        <p:txBody>
          <a:bodyPr/>
          <a:lstStyle>
            <a:lvl1pPr>
              <a:defRPr>
                <a:solidFill>
                  <a:schemeClr val="accent5"/>
                </a:solidFill>
              </a:defRPr>
            </a:lvl1pPr>
          </a:lstStyle>
          <a:p>
            <a:fld id="{DCA931C7-2632-4107-A17A-318EC147D1B5}" type="slidenum">
              <a:rPr lang="en-GB" smtClean="0"/>
              <a:pPr/>
              <a:t>‹#›</a:t>
            </a:fld>
            <a:r>
              <a:rPr lang="en-GB" dirty="0" smtClean="0"/>
              <a:t>2</a:t>
            </a:r>
            <a:endParaRPr lang="en-GB" dirty="0"/>
          </a:p>
        </p:txBody>
      </p:sp>
      <p:grpSp>
        <p:nvGrpSpPr>
          <p:cNvPr id="16" name="SD_FLD_Confidentiality" hidden="1"/>
          <p:cNvGrpSpPr/>
          <p:nvPr userDrawn="1"/>
        </p:nvGrpSpPr>
        <p:grpSpPr>
          <a:xfrm>
            <a:off x="10734821" y="33659"/>
            <a:ext cx="1460666" cy="435600"/>
            <a:chOff x="10734821" y="33659"/>
            <a:chExt cx="1460666" cy="435600"/>
          </a:xfrm>
        </p:grpSpPr>
        <p:pic>
          <p:nvPicPr>
            <p:cNvPr id="17" name="Confidentiality" descr="C:\Documents and Settings\Administrator\Desktop\Confidential no text.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34821" y="33659"/>
              <a:ext cx="1460666" cy="435600"/>
            </a:xfrm>
            <a:prstGeom prst="rect">
              <a:avLst/>
            </a:prstGeom>
            <a:noFill/>
            <a:extLst>
              <a:ext uri="{909E8E84-426E-40DD-AFC4-6F175D3DCCD1}">
                <a14:hiddenFill xmlns:a14="http://schemas.microsoft.com/office/drawing/2010/main">
                  <a:solidFill>
                    <a:srgbClr val="FFFFFF"/>
                  </a:solidFill>
                </a14:hiddenFill>
              </a:ext>
            </a:extLst>
          </p:spPr>
        </p:pic>
        <p:sp>
          <p:nvSpPr>
            <p:cNvPr id="18" name="SD_LAN_Confidential"/>
            <p:cNvSpPr txBox="1"/>
            <p:nvPr userDrawn="1"/>
          </p:nvSpPr>
          <p:spPr>
            <a:xfrm rot="420000">
              <a:off x="10809109" y="175630"/>
              <a:ext cx="1366180" cy="146194"/>
            </a:xfrm>
            <a:prstGeom prst="rect">
              <a:avLst/>
            </a:prstGeom>
            <a:noFill/>
          </p:spPr>
          <p:txBody>
            <a:bodyPr wrap="square" lIns="0" tIns="0" rIns="0" bIns="0" rtlCol="0">
              <a:spAutoFit/>
            </a:bodyPr>
            <a:lstStyle/>
            <a:p>
              <a:pPr algn="ctr"/>
              <a:r>
                <a:rPr lang="en-GB" sz="950" b="1" cap="all" spc="20" baseline="0" noProof="1" smtClean="0">
                  <a:solidFill>
                    <a:srgbClr val="FFFFFF"/>
                  </a:solidFill>
                  <a:latin typeface="+mn-lt"/>
                  <a:cs typeface="Arial" pitchFamily="34" charset="0"/>
                </a:rPr>
                <a:t>Confidential</a:t>
              </a:r>
            </a:p>
          </p:txBody>
        </p:sp>
      </p:grpSp>
    </p:spTree>
    <p:extLst>
      <p:ext uri="{BB962C8B-B14F-4D97-AF65-F5344CB8AC3E}">
        <p14:creationId xmlns:p14="http://schemas.microsoft.com/office/powerpoint/2010/main" val="2546554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E">
    <p:bg>
      <p:bgPr>
        <a:solidFill>
          <a:schemeClr val="bg1"/>
        </a:solidFill>
        <a:effectLst/>
      </p:bgPr>
    </p:bg>
    <p:spTree>
      <p:nvGrpSpPr>
        <p:cNvPr id="1" name=""/>
        <p:cNvGrpSpPr/>
        <p:nvPr/>
      </p:nvGrpSpPr>
      <p:grpSpPr>
        <a:xfrm>
          <a:off x="0" y="0"/>
          <a:ext cx="0" cy="0"/>
          <a:chOff x="0" y="0"/>
          <a:chExt cx="0" cy="0"/>
        </a:xfrm>
      </p:grpSpPr>
      <p:sp>
        <p:nvSpPr>
          <p:cNvPr id="9" name="Background colo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sp>
        <p:nvSpPr>
          <p:cNvPr id="2" name="Title 1"/>
          <p:cNvSpPr>
            <a:spLocks noGrp="1"/>
          </p:cNvSpPr>
          <p:nvPr>
            <p:ph type="title" hasCustomPrompt="1"/>
          </p:nvPr>
        </p:nvSpPr>
        <p:spPr>
          <a:xfrm>
            <a:off x="472442" y="3546709"/>
            <a:ext cx="11247116" cy="2377845"/>
          </a:xfrm>
          <a:prstGeom prst="rect">
            <a:avLst/>
          </a:prstGeom>
        </p:spPr>
        <p:txBody>
          <a:bodyPr anchor="b">
            <a:noAutofit/>
          </a:bodyPr>
          <a:lstStyle>
            <a:lvl1pPr algn="l">
              <a:defRPr sz="5000" b="0" i="1"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Add text</a:t>
            </a:r>
            <a:endParaRPr lang="en-GB" dirty="0"/>
          </a:p>
        </p:txBody>
      </p:sp>
      <p:sp>
        <p:nvSpPr>
          <p:cNvPr id="3" name="Text Placeholder 2"/>
          <p:cNvSpPr>
            <a:spLocks noGrp="1"/>
          </p:cNvSpPr>
          <p:nvPr>
            <p:ph type="body" idx="1" hasCustomPrompt="1"/>
          </p:nvPr>
        </p:nvSpPr>
        <p:spPr>
          <a:xfrm>
            <a:off x="472444" y="6067330"/>
            <a:ext cx="11247115" cy="216000"/>
          </a:xfrm>
        </p:spPr>
        <p:txBody>
          <a:bodyPr>
            <a:noAutofit/>
          </a:bodyPr>
          <a:lstStyle>
            <a:lvl1pPr marL="0" indent="0" algn="l">
              <a:buNone/>
              <a:defRPr sz="12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Name Surname, Title</a:t>
            </a:r>
          </a:p>
        </p:txBody>
      </p:sp>
      <p:grpSp>
        <p:nvGrpSpPr>
          <p:cNvPr id="6" name="Ouotations"/>
          <p:cNvGrpSpPr/>
          <p:nvPr userDrawn="1"/>
        </p:nvGrpSpPr>
        <p:grpSpPr>
          <a:xfrm>
            <a:off x="482328" y="685249"/>
            <a:ext cx="1095934" cy="540060"/>
            <a:chOff x="482328" y="685249"/>
            <a:chExt cx="1095934" cy="540060"/>
          </a:xfrm>
          <a:solidFill>
            <a:schemeClr val="accent2"/>
          </a:solidFill>
        </p:grpSpPr>
        <p:sp>
          <p:nvSpPr>
            <p:cNvPr id="7" name="Parallelogram 3"/>
            <p:cNvSpPr/>
            <p:nvPr userDrawn="1"/>
          </p:nvSpPr>
          <p:spPr>
            <a:xfrm>
              <a:off x="482328" y="685249"/>
              <a:ext cx="594830" cy="540060"/>
            </a:xfrm>
            <a:custGeom>
              <a:avLst/>
              <a:gdLst>
                <a:gd name="connsiteX0" fmla="*/ 0 w 518630"/>
                <a:gd name="connsiteY0" fmla="*/ 540060 h 540060"/>
                <a:gd name="connsiteX1" fmla="*/ 129658 w 518630"/>
                <a:gd name="connsiteY1" fmla="*/ 0 h 540060"/>
                <a:gd name="connsiteX2" fmla="*/ 518630 w 518630"/>
                <a:gd name="connsiteY2" fmla="*/ 0 h 540060"/>
                <a:gd name="connsiteX3" fmla="*/ 388973 w 518630"/>
                <a:gd name="connsiteY3" fmla="*/ 540060 h 540060"/>
                <a:gd name="connsiteX4" fmla="*/ 0 w 518630"/>
                <a:gd name="connsiteY4" fmla="*/ 540060 h 540060"/>
                <a:gd name="connsiteX0" fmla="*/ 0 w 585305"/>
                <a:gd name="connsiteY0" fmla="*/ 540060 h 540060"/>
                <a:gd name="connsiteX1" fmla="*/ 196333 w 585305"/>
                <a:gd name="connsiteY1" fmla="*/ 0 h 540060"/>
                <a:gd name="connsiteX2" fmla="*/ 585305 w 585305"/>
                <a:gd name="connsiteY2" fmla="*/ 0 h 540060"/>
                <a:gd name="connsiteX3" fmla="*/ 455648 w 585305"/>
                <a:gd name="connsiteY3" fmla="*/ 540060 h 540060"/>
                <a:gd name="connsiteX4" fmla="*/ 0 w 585305"/>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458029 w 587686"/>
                <a:gd name="connsiteY3" fmla="*/ 540060 h 540060"/>
                <a:gd name="connsiteX4" fmla="*/ 0 w 587686"/>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260385 w 587686"/>
                <a:gd name="connsiteY3" fmla="*/ 540060 h 540060"/>
                <a:gd name="connsiteX4" fmla="*/ 0 w 587686"/>
                <a:gd name="connsiteY4" fmla="*/ 540060 h 540060"/>
                <a:gd name="connsiteX0" fmla="*/ 0 w 594830"/>
                <a:gd name="connsiteY0" fmla="*/ 540060 h 540060"/>
                <a:gd name="connsiteX1" fmla="*/ 198714 w 594830"/>
                <a:gd name="connsiteY1" fmla="*/ 0 h 540060"/>
                <a:gd name="connsiteX2" fmla="*/ 594830 w 594830"/>
                <a:gd name="connsiteY2" fmla="*/ 0 h 540060"/>
                <a:gd name="connsiteX3" fmla="*/ 260385 w 594830"/>
                <a:gd name="connsiteY3" fmla="*/ 540060 h 540060"/>
                <a:gd name="connsiteX4" fmla="*/ 0 w 594830"/>
                <a:gd name="connsiteY4" fmla="*/ 54006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30" h="540060">
                  <a:moveTo>
                    <a:pt x="0" y="540060"/>
                  </a:moveTo>
                  <a:lnTo>
                    <a:pt x="198714" y="0"/>
                  </a:lnTo>
                  <a:lnTo>
                    <a:pt x="594830" y="0"/>
                  </a:lnTo>
                  <a:lnTo>
                    <a:pt x="260385" y="540060"/>
                  </a:lnTo>
                  <a:lnTo>
                    <a:pt x="0" y="54006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sp>
          <p:nvSpPr>
            <p:cNvPr id="8" name="Parallelogram 3"/>
            <p:cNvSpPr/>
            <p:nvPr userDrawn="1"/>
          </p:nvSpPr>
          <p:spPr>
            <a:xfrm>
              <a:off x="983432" y="685249"/>
              <a:ext cx="594830" cy="540060"/>
            </a:xfrm>
            <a:custGeom>
              <a:avLst/>
              <a:gdLst>
                <a:gd name="connsiteX0" fmla="*/ 0 w 518630"/>
                <a:gd name="connsiteY0" fmla="*/ 540060 h 540060"/>
                <a:gd name="connsiteX1" fmla="*/ 129658 w 518630"/>
                <a:gd name="connsiteY1" fmla="*/ 0 h 540060"/>
                <a:gd name="connsiteX2" fmla="*/ 518630 w 518630"/>
                <a:gd name="connsiteY2" fmla="*/ 0 h 540060"/>
                <a:gd name="connsiteX3" fmla="*/ 388973 w 518630"/>
                <a:gd name="connsiteY3" fmla="*/ 540060 h 540060"/>
                <a:gd name="connsiteX4" fmla="*/ 0 w 518630"/>
                <a:gd name="connsiteY4" fmla="*/ 540060 h 540060"/>
                <a:gd name="connsiteX0" fmla="*/ 0 w 585305"/>
                <a:gd name="connsiteY0" fmla="*/ 540060 h 540060"/>
                <a:gd name="connsiteX1" fmla="*/ 196333 w 585305"/>
                <a:gd name="connsiteY1" fmla="*/ 0 h 540060"/>
                <a:gd name="connsiteX2" fmla="*/ 585305 w 585305"/>
                <a:gd name="connsiteY2" fmla="*/ 0 h 540060"/>
                <a:gd name="connsiteX3" fmla="*/ 455648 w 585305"/>
                <a:gd name="connsiteY3" fmla="*/ 540060 h 540060"/>
                <a:gd name="connsiteX4" fmla="*/ 0 w 585305"/>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458029 w 587686"/>
                <a:gd name="connsiteY3" fmla="*/ 540060 h 540060"/>
                <a:gd name="connsiteX4" fmla="*/ 0 w 587686"/>
                <a:gd name="connsiteY4" fmla="*/ 540060 h 540060"/>
                <a:gd name="connsiteX0" fmla="*/ 0 w 587686"/>
                <a:gd name="connsiteY0" fmla="*/ 540060 h 540060"/>
                <a:gd name="connsiteX1" fmla="*/ 198714 w 587686"/>
                <a:gd name="connsiteY1" fmla="*/ 0 h 540060"/>
                <a:gd name="connsiteX2" fmla="*/ 587686 w 587686"/>
                <a:gd name="connsiteY2" fmla="*/ 0 h 540060"/>
                <a:gd name="connsiteX3" fmla="*/ 260385 w 587686"/>
                <a:gd name="connsiteY3" fmla="*/ 540060 h 540060"/>
                <a:gd name="connsiteX4" fmla="*/ 0 w 587686"/>
                <a:gd name="connsiteY4" fmla="*/ 540060 h 540060"/>
                <a:gd name="connsiteX0" fmla="*/ 0 w 594830"/>
                <a:gd name="connsiteY0" fmla="*/ 540060 h 540060"/>
                <a:gd name="connsiteX1" fmla="*/ 198714 w 594830"/>
                <a:gd name="connsiteY1" fmla="*/ 0 h 540060"/>
                <a:gd name="connsiteX2" fmla="*/ 594830 w 594830"/>
                <a:gd name="connsiteY2" fmla="*/ 0 h 540060"/>
                <a:gd name="connsiteX3" fmla="*/ 260385 w 594830"/>
                <a:gd name="connsiteY3" fmla="*/ 540060 h 540060"/>
                <a:gd name="connsiteX4" fmla="*/ 0 w 594830"/>
                <a:gd name="connsiteY4" fmla="*/ 54006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30" h="540060">
                  <a:moveTo>
                    <a:pt x="0" y="540060"/>
                  </a:moveTo>
                  <a:lnTo>
                    <a:pt x="198714" y="0"/>
                  </a:lnTo>
                  <a:lnTo>
                    <a:pt x="594830" y="0"/>
                  </a:lnTo>
                  <a:lnTo>
                    <a:pt x="260385" y="540060"/>
                  </a:lnTo>
                  <a:lnTo>
                    <a:pt x="0" y="54006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grpSp>
      <p:sp>
        <p:nvSpPr>
          <p:cNvPr id="13" name="TextBox 12"/>
          <p:cNvSpPr txBox="1"/>
          <p:nvPr userDrawn="1"/>
        </p:nvSpPr>
        <p:spPr>
          <a:xfrm>
            <a:off x="-1524255" y="5320800"/>
            <a:ext cx="1451739" cy="553998"/>
          </a:xfrm>
          <a:prstGeom prst="rect">
            <a:avLst/>
          </a:prstGeom>
          <a:noFill/>
        </p:spPr>
        <p:txBody>
          <a:bodyPr wrap="square" lIns="0" tIns="0" rIns="0" bIns="0" rtlCol="0">
            <a:spAutoFit/>
          </a:bodyPr>
          <a:lstStyle/>
          <a:p>
            <a:pPr algn="r"/>
            <a:r>
              <a:rPr lang="en-GB" sz="1200" noProof="1" smtClean="0">
                <a:latin typeface="+mj-lt"/>
              </a:rPr>
              <a:t>Highlighted text </a:t>
            </a:r>
            <a:br>
              <a:rPr lang="en-GB" sz="1200" noProof="1" smtClean="0">
                <a:latin typeface="+mj-lt"/>
              </a:rPr>
            </a:br>
            <a:r>
              <a:rPr lang="en-GB" sz="1200" noProof="1" smtClean="0">
                <a:latin typeface="+mj-lt"/>
              </a:rPr>
              <a:t>is turquoise,</a:t>
            </a:r>
            <a:r>
              <a:rPr lang="en-GB" sz="1200" baseline="0" noProof="1" smtClean="0">
                <a:latin typeface="+mj-lt"/>
              </a:rPr>
              <a:t> </a:t>
            </a:r>
            <a:br>
              <a:rPr lang="en-GB" sz="1200" baseline="0" noProof="1" smtClean="0">
                <a:latin typeface="+mj-lt"/>
              </a:rPr>
            </a:br>
            <a:r>
              <a:rPr lang="en-GB" sz="1200" baseline="0" noProof="1" smtClean="0">
                <a:latin typeface="+mj-lt"/>
              </a:rPr>
              <a:t>other text is white</a:t>
            </a:r>
            <a:endParaRPr lang="en-GB" sz="1200" noProof="1">
              <a:latin typeface="+mj-lt"/>
            </a:endParaRPr>
          </a:p>
        </p:txBody>
      </p:sp>
      <p:sp>
        <p:nvSpPr>
          <p:cNvPr id="4" name="Date Placeholder 3" hidden="1"/>
          <p:cNvSpPr>
            <a:spLocks noGrp="1"/>
          </p:cNvSpPr>
          <p:nvPr>
            <p:ph type="dt" sz="half" idx="10"/>
          </p:nvPr>
        </p:nvSpPr>
        <p:spPr/>
        <p:txBody>
          <a:bodyPr/>
          <a:lstStyle>
            <a:lvl1pPr>
              <a:defRPr>
                <a:solidFill>
                  <a:schemeClr val="accent6"/>
                </a:solidFill>
              </a:defRPr>
            </a:lvl1pPr>
          </a:lstStyle>
          <a:p>
            <a:fld id="{66EB77DC-ACAB-4EBB-AE98-0DA85A16CEB1}" type="datetime1">
              <a:rPr lang="en-GB" smtClean="0"/>
              <a:t>13/06/2018</a:t>
            </a:fld>
            <a:endParaRPr lang="en-GB" dirty="0"/>
          </a:p>
        </p:txBody>
      </p:sp>
      <p:sp>
        <p:nvSpPr>
          <p:cNvPr id="5" name="Footer Placeholder 4" hidden="1"/>
          <p:cNvSpPr>
            <a:spLocks noGrp="1"/>
          </p:cNvSpPr>
          <p:nvPr>
            <p:ph type="ftr" sz="quarter" idx="11"/>
          </p:nvPr>
        </p:nvSpPr>
        <p:spPr/>
        <p:txBody>
          <a:bodyPr/>
          <a:lstStyle>
            <a:lvl1pPr>
              <a:defRPr>
                <a:solidFill>
                  <a:schemeClr val="accent6"/>
                </a:solidFill>
              </a:defRPr>
            </a:lvl1pPr>
          </a:lstStyle>
          <a:p>
            <a:endParaRPr lang="en-GB" dirty="0"/>
          </a:p>
        </p:txBody>
      </p:sp>
      <p:sp>
        <p:nvSpPr>
          <p:cNvPr id="14" name="Slide Number Placeholder 13" hidden="1"/>
          <p:cNvSpPr>
            <a:spLocks noGrp="1"/>
          </p:cNvSpPr>
          <p:nvPr>
            <p:ph type="sldNum" sz="quarter" idx="12"/>
          </p:nvPr>
        </p:nvSpPr>
        <p:spPr>
          <a:xfrm>
            <a:off x="474663" y="6380314"/>
            <a:ext cx="348297" cy="105819"/>
          </a:xfrm>
          <a:prstGeom prst="rect">
            <a:avLst/>
          </a:prstGeom>
        </p:spPr>
        <p:txBody>
          <a:bodyPr/>
          <a:lstStyle>
            <a:lvl1pPr>
              <a:defRPr>
                <a:solidFill>
                  <a:schemeClr val="accent6"/>
                </a:solidFill>
              </a:defRPr>
            </a:lvl1pPr>
          </a:lstStyle>
          <a:p>
            <a:fld id="{DCA931C7-2632-4107-A17A-318EC147D1B5}" type="slidenum">
              <a:rPr lang="en-GB" smtClean="0"/>
              <a:pPr/>
              <a:t>‹#›</a:t>
            </a:fld>
            <a:r>
              <a:rPr lang="en-GB" dirty="0" smtClean="0"/>
              <a:t>2</a:t>
            </a:r>
            <a:endParaRPr lang="en-GB" dirty="0"/>
          </a:p>
        </p:txBody>
      </p:sp>
      <p:grpSp>
        <p:nvGrpSpPr>
          <p:cNvPr id="15" name="SD_FLD_Confidentiality" hidden="1"/>
          <p:cNvGrpSpPr/>
          <p:nvPr userDrawn="1"/>
        </p:nvGrpSpPr>
        <p:grpSpPr>
          <a:xfrm>
            <a:off x="10734821" y="33659"/>
            <a:ext cx="1460666" cy="435600"/>
            <a:chOff x="10734821" y="33659"/>
            <a:chExt cx="1460666" cy="435600"/>
          </a:xfrm>
        </p:grpSpPr>
        <p:pic>
          <p:nvPicPr>
            <p:cNvPr id="16" name="Confidentiality" descr="C:\Documents and Settings\Administrator\Desktop\Confidential no text.emf"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34821" y="33659"/>
              <a:ext cx="1460666" cy="435600"/>
            </a:xfrm>
            <a:prstGeom prst="rect">
              <a:avLst/>
            </a:prstGeom>
            <a:noFill/>
            <a:extLst>
              <a:ext uri="{909E8E84-426E-40DD-AFC4-6F175D3DCCD1}">
                <a14:hiddenFill xmlns:a14="http://schemas.microsoft.com/office/drawing/2010/main">
                  <a:solidFill>
                    <a:srgbClr val="FFFFFF"/>
                  </a:solidFill>
                </a14:hiddenFill>
              </a:ext>
            </a:extLst>
          </p:spPr>
        </p:pic>
        <p:sp>
          <p:nvSpPr>
            <p:cNvPr id="17" name="SD_LAN_Confidential" hidden="1"/>
            <p:cNvSpPr txBox="1"/>
            <p:nvPr userDrawn="1"/>
          </p:nvSpPr>
          <p:spPr>
            <a:xfrm rot="420000">
              <a:off x="10809109" y="175630"/>
              <a:ext cx="1366180" cy="146194"/>
            </a:xfrm>
            <a:prstGeom prst="rect">
              <a:avLst/>
            </a:prstGeom>
            <a:noFill/>
          </p:spPr>
          <p:txBody>
            <a:bodyPr wrap="square" lIns="0" tIns="0" rIns="0" bIns="0" rtlCol="0">
              <a:spAutoFit/>
            </a:bodyPr>
            <a:lstStyle/>
            <a:p>
              <a:pPr algn="ctr"/>
              <a:r>
                <a:rPr lang="en-GB" sz="950" b="1" cap="all" spc="20" baseline="0" noProof="1" smtClean="0">
                  <a:solidFill>
                    <a:srgbClr val="FFFFFF"/>
                  </a:solidFill>
                  <a:latin typeface="+mn-lt"/>
                  <a:cs typeface="Arial" pitchFamily="34" charset="0"/>
                </a:rPr>
                <a:t>Confidential</a:t>
              </a:r>
            </a:p>
          </p:txBody>
        </p:sp>
      </p:grpSp>
    </p:spTree>
    <p:extLst>
      <p:ext uri="{BB962C8B-B14F-4D97-AF65-F5344CB8AC3E}">
        <p14:creationId xmlns:p14="http://schemas.microsoft.com/office/powerpoint/2010/main" val="5134905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Wide Chart">
    <p:spTree>
      <p:nvGrpSpPr>
        <p:cNvPr id="1" name=""/>
        <p:cNvGrpSpPr/>
        <p:nvPr/>
      </p:nvGrpSpPr>
      <p:grpSpPr>
        <a:xfrm>
          <a:off x="0" y="0"/>
          <a:ext cx="0" cy="0"/>
          <a:chOff x="0" y="0"/>
          <a:chExt cx="0" cy="0"/>
        </a:xfrm>
      </p:grpSpPr>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54" name="Picture 14" descr="Picture 14"/>
          <p:cNvPicPr>
            <a:picLocks noChangeAspect="1"/>
          </p:cNvPicPr>
          <p:nvPr/>
        </p:nvPicPr>
        <p:blipFill>
          <a:blip r:embed="rId2">
            <a:extLst/>
          </a:blip>
          <a:stretch>
            <a:fillRect/>
          </a:stretch>
        </p:blipFill>
        <p:spPr>
          <a:xfrm>
            <a:off x="10311765" y="6387605"/>
            <a:ext cx="1407792" cy="133170"/>
          </a:xfrm>
          <a:prstGeom prst="rect">
            <a:avLst/>
          </a:prstGeom>
          <a:ln w="12700">
            <a:miter lim="400000"/>
          </a:ln>
        </p:spPr>
      </p:pic>
      <p:sp>
        <p:nvSpPr>
          <p:cNvPr id="55" name="Title Text"/>
          <p:cNvSpPr txBox="1">
            <a:spLocks noGrp="1"/>
          </p:cNvSpPr>
          <p:nvPr>
            <p:ph type="title"/>
          </p:nvPr>
        </p:nvSpPr>
        <p:spPr>
          <a:xfrm>
            <a:off x="472440" y="625178"/>
            <a:ext cx="11247117" cy="720001"/>
          </a:xfrm>
          <a:prstGeom prst="rect">
            <a:avLst/>
          </a:prstGeom>
        </p:spPr>
        <p:txBody>
          <a:bodyPr/>
          <a:lstStyle>
            <a:lvl1pPr>
              <a:defRPr sz="2400">
                <a:solidFill>
                  <a:schemeClr val="accent1"/>
                </a:solidFill>
              </a:defRPr>
            </a:lvl1pPr>
          </a:lstStyle>
          <a:p>
            <a:r>
              <a:t>Title Text</a:t>
            </a:r>
          </a:p>
        </p:txBody>
      </p:sp>
      <p:sp>
        <p:nvSpPr>
          <p:cNvPr id="56" name="Body Level One…"/>
          <p:cNvSpPr txBox="1">
            <a:spLocks noGrp="1"/>
          </p:cNvSpPr>
          <p:nvPr>
            <p:ph type="body" sz="quarter" idx="1"/>
          </p:nvPr>
        </p:nvSpPr>
        <p:spPr>
          <a:xfrm>
            <a:off x="473075" y="982799"/>
            <a:ext cx="11246484" cy="363601"/>
          </a:xfrm>
          <a:prstGeom prst="rect">
            <a:avLst/>
          </a:prstGeom>
        </p:spPr>
        <p:txBody>
          <a:bodyPr/>
          <a:lstStyle>
            <a:lvl1pPr>
              <a:defRPr sz="2400">
                <a:solidFill>
                  <a:schemeClr val="accent1"/>
                </a:solidFill>
                <a:latin typeface="+mj-lt"/>
                <a:ea typeface="+mj-ea"/>
                <a:cs typeface="+mj-cs"/>
                <a:sym typeface="Open Sans Light"/>
              </a:defRPr>
            </a:lvl1pPr>
            <a:lvl2pPr marL="518399" indent="-287999">
              <a:defRPr sz="2400">
                <a:solidFill>
                  <a:schemeClr val="accent1"/>
                </a:solidFill>
                <a:latin typeface="+mj-lt"/>
                <a:ea typeface="+mj-ea"/>
                <a:cs typeface="+mj-cs"/>
                <a:sym typeface="Open Sans Light"/>
              </a:defRPr>
            </a:lvl2pPr>
            <a:lvl3pPr marL="748799" indent="-302400">
              <a:defRPr sz="2400">
                <a:solidFill>
                  <a:schemeClr val="accent1"/>
                </a:solidFill>
                <a:latin typeface="+mj-lt"/>
                <a:ea typeface="+mj-ea"/>
                <a:cs typeface="+mj-cs"/>
                <a:sym typeface="Open Sans Light"/>
              </a:defRPr>
            </a:lvl3pPr>
            <a:lvl4pPr marL="968914" indent="-320914">
              <a:defRPr sz="2400">
                <a:solidFill>
                  <a:schemeClr val="accent1"/>
                </a:solidFill>
                <a:latin typeface="+mj-lt"/>
                <a:ea typeface="+mj-ea"/>
                <a:cs typeface="+mj-cs"/>
                <a:sym typeface="Open Sans Light"/>
              </a:defRPr>
            </a:lvl4pPr>
            <a:lvl5pPr marL="1180800" indent="-345600">
              <a:defRPr sz="2400">
                <a:solidFill>
                  <a:schemeClr val="accent1"/>
                </a:solidFill>
                <a:latin typeface="+mj-lt"/>
                <a:ea typeface="+mj-ea"/>
                <a:cs typeface="+mj-cs"/>
                <a:sym typeface="Open Sans Light"/>
              </a:defRPr>
            </a:lvl5pPr>
          </a:lstStyle>
          <a:p>
            <a:r>
              <a:t>Body Level One</a:t>
            </a:r>
          </a:p>
          <a:p>
            <a:pPr lvl="1"/>
            <a:r>
              <a:t>Body Level Two</a:t>
            </a:r>
          </a:p>
          <a:p>
            <a:pPr lvl="2"/>
            <a:r>
              <a:t>Body Level Three</a:t>
            </a:r>
          </a:p>
          <a:p>
            <a:pPr lvl="3"/>
            <a:r>
              <a:t>Body Level Four</a:t>
            </a:r>
          </a:p>
          <a:p>
            <a:pPr lvl="4"/>
            <a:r>
              <a:t>Body Level Five</a:t>
            </a:r>
          </a:p>
        </p:txBody>
      </p:sp>
      <p:sp>
        <p:nvSpPr>
          <p:cNvPr id="57" name="Straight Connector 12"/>
          <p:cNvSpPr/>
          <p:nvPr/>
        </p:nvSpPr>
        <p:spPr>
          <a:xfrm>
            <a:off x="474663" y="1917700"/>
            <a:ext cx="8076794" cy="0"/>
          </a:xfrm>
          <a:prstGeom prst="line">
            <a:avLst/>
          </a:prstGeom>
          <a:ln w="19050">
            <a:solidFill>
              <a:schemeClr val="accent6"/>
            </a:solidFill>
            <a:miter/>
          </a:ln>
        </p:spPr>
        <p:txBody>
          <a:bodyPr lIns="45719" rIns="45719"/>
          <a:lstStyle/>
          <a:p>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9" name="Background colo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sp>
        <p:nvSpPr>
          <p:cNvPr id="2" name="Title 1"/>
          <p:cNvSpPr>
            <a:spLocks noGrp="1"/>
          </p:cNvSpPr>
          <p:nvPr>
            <p:ph type="title" hasCustomPrompt="1"/>
          </p:nvPr>
        </p:nvSpPr>
        <p:spPr>
          <a:xfrm>
            <a:off x="472442" y="3977171"/>
            <a:ext cx="11247116" cy="2377845"/>
          </a:xfrm>
          <a:prstGeom prst="rect">
            <a:avLst/>
          </a:prstGeom>
        </p:spPr>
        <p:txBody>
          <a:bodyPr anchor="b">
            <a:noAutofit/>
          </a:bodyPr>
          <a:lstStyle>
            <a:lvl1pPr algn="l">
              <a:defRPr sz="5000" b="0" i="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noProof="0" dirty="0" smtClean="0"/>
              <a:t>Add text, highlighted text </a:t>
            </a:r>
            <a:br>
              <a:rPr lang="en-GB" noProof="0" dirty="0" smtClean="0"/>
            </a:br>
            <a:r>
              <a:rPr lang="en-GB" noProof="0" dirty="0" smtClean="0"/>
              <a:t>is turquoise, other text is white</a:t>
            </a:r>
            <a:endParaRPr lang="en-GB" noProof="0" dirty="0"/>
          </a:p>
        </p:txBody>
      </p:sp>
      <p:sp>
        <p:nvSpPr>
          <p:cNvPr id="3" name="Date Placeholder 2" hidden="1"/>
          <p:cNvSpPr>
            <a:spLocks noGrp="1"/>
          </p:cNvSpPr>
          <p:nvPr>
            <p:ph type="dt" sz="half" idx="10"/>
          </p:nvPr>
        </p:nvSpPr>
        <p:spPr/>
        <p:txBody>
          <a:bodyPr/>
          <a:lstStyle>
            <a:lvl1pPr>
              <a:defRPr>
                <a:solidFill>
                  <a:schemeClr val="accent6"/>
                </a:solidFill>
              </a:defRPr>
            </a:lvl1pPr>
          </a:lstStyle>
          <a:p>
            <a:fld id="{5AEBCB70-ABF0-48AA-884D-8576BBBAA381}" type="datetime1">
              <a:rPr lang="en-GB" smtClean="0"/>
              <a:t>13/06/2018</a:t>
            </a:fld>
            <a:endParaRPr lang="en-GB" dirty="0"/>
          </a:p>
        </p:txBody>
      </p:sp>
      <p:sp>
        <p:nvSpPr>
          <p:cNvPr id="4" name="Footer Placeholder 3" hidden="1"/>
          <p:cNvSpPr>
            <a:spLocks noGrp="1"/>
          </p:cNvSpPr>
          <p:nvPr>
            <p:ph type="ftr" sz="quarter" idx="11"/>
          </p:nvPr>
        </p:nvSpPr>
        <p:spPr/>
        <p:txBody>
          <a:bodyPr/>
          <a:lstStyle>
            <a:lvl1pPr>
              <a:defRPr>
                <a:solidFill>
                  <a:schemeClr val="accent6"/>
                </a:solidFill>
              </a:defRPr>
            </a:lvl1pPr>
          </a:lstStyle>
          <a:p>
            <a:endParaRPr lang="en-GB" dirty="0"/>
          </a:p>
        </p:txBody>
      </p:sp>
      <p:sp>
        <p:nvSpPr>
          <p:cNvPr id="5" name="Slide Number Placeholder 4" hidden="1"/>
          <p:cNvSpPr>
            <a:spLocks noGrp="1"/>
          </p:cNvSpPr>
          <p:nvPr>
            <p:ph type="sldNum" sz="quarter" idx="12"/>
          </p:nvPr>
        </p:nvSpPr>
        <p:spPr>
          <a:xfrm>
            <a:off x="474663" y="6380314"/>
            <a:ext cx="348297" cy="105819"/>
          </a:xfrm>
          <a:prstGeom prst="rect">
            <a:avLst/>
          </a:prstGeom>
        </p:spPr>
        <p:txBody>
          <a:bodyPr/>
          <a:lstStyle>
            <a:lvl1pPr>
              <a:defRPr>
                <a:solidFill>
                  <a:schemeClr val="accent6"/>
                </a:solidFill>
              </a:defRPr>
            </a:lvl1pPr>
          </a:lstStyle>
          <a:p>
            <a:fld id="{DCA931C7-2632-4107-A17A-318EC147D1B5}" type="slidenum">
              <a:rPr lang="en-GB" smtClean="0"/>
              <a:pPr/>
              <a:t>‹#›</a:t>
            </a:fld>
            <a:r>
              <a:rPr lang="en-GB" dirty="0" smtClean="0"/>
              <a:t>2</a:t>
            </a:r>
            <a:endParaRPr lang="en-GB" dirty="0"/>
          </a:p>
        </p:txBody>
      </p:sp>
      <p:grpSp>
        <p:nvGrpSpPr>
          <p:cNvPr id="13" name="SD_FLD_Confidentiality" hidden="1"/>
          <p:cNvGrpSpPr/>
          <p:nvPr userDrawn="1"/>
        </p:nvGrpSpPr>
        <p:grpSpPr>
          <a:xfrm>
            <a:off x="10734821" y="33659"/>
            <a:ext cx="1460666" cy="435600"/>
            <a:chOff x="10734821" y="33659"/>
            <a:chExt cx="1460666" cy="435600"/>
          </a:xfrm>
        </p:grpSpPr>
        <p:pic>
          <p:nvPicPr>
            <p:cNvPr id="14" name="Confidentiality" descr="C:\Documents and Settings\Administrator\Desktop\Confidential no text.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34821" y="33659"/>
              <a:ext cx="1460666" cy="435600"/>
            </a:xfrm>
            <a:prstGeom prst="rect">
              <a:avLst/>
            </a:prstGeom>
            <a:noFill/>
            <a:extLst>
              <a:ext uri="{909E8E84-426E-40DD-AFC4-6F175D3DCCD1}">
                <a14:hiddenFill xmlns:a14="http://schemas.microsoft.com/office/drawing/2010/main">
                  <a:solidFill>
                    <a:srgbClr val="FFFFFF"/>
                  </a:solidFill>
                </a14:hiddenFill>
              </a:ext>
            </a:extLst>
          </p:spPr>
        </p:pic>
        <p:sp>
          <p:nvSpPr>
            <p:cNvPr id="15" name="SD_LAN_Confidential"/>
            <p:cNvSpPr txBox="1"/>
            <p:nvPr userDrawn="1"/>
          </p:nvSpPr>
          <p:spPr>
            <a:xfrm rot="420000">
              <a:off x="10809109" y="175630"/>
              <a:ext cx="1366180" cy="146194"/>
            </a:xfrm>
            <a:prstGeom prst="rect">
              <a:avLst/>
            </a:prstGeom>
            <a:noFill/>
          </p:spPr>
          <p:txBody>
            <a:bodyPr wrap="square" lIns="0" tIns="0" rIns="0" bIns="0" rtlCol="0">
              <a:spAutoFit/>
            </a:bodyPr>
            <a:lstStyle/>
            <a:p>
              <a:pPr algn="ctr"/>
              <a:r>
                <a:rPr lang="en-GB" sz="950" b="1" cap="all" spc="20" baseline="0" noProof="1" smtClean="0">
                  <a:solidFill>
                    <a:srgbClr val="FFFFFF"/>
                  </a:solidFill>
                  <a:latin typeface="+mn-lt"/>
                  <a:cs typeface="Arial" pitchFamily="34" charset="0"/>
                </a:rPr>
                <a:t>Confidential</a:t>
              </a:r>
            </a:p>
          </p:txBody>
        </p:sp>
      </p:grpSp>
    </p:spTree>
    <p:extLst>
      <p:ext uri="{BB962C8B-B14F-4D97-AF65-F5344CB8AC3E}">
        <p14:creationId xmlns:p14="http://schemas.microsoft.com/office/powerpoint/2010/main" val="1174358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2" name="Background colo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pPr>
            <a:endParaRPr lang="en-GB" sz="2000" dirty="0" smtClean="0"/>
          </a:p>
        </p:txBody>
      </p:sp>
      <p:pic>
        <p:nvPicPr>
          <p:cNvPr id="11" name="Element" descr="U:\Haldor Topsoee\Jobs\5077_PresentationEngine til PowerPoint\Received\HT_Corporate_Identity_PPT_Package_Files_Round02\HT_Corporate_Identity_PPT_Package_Files_Round02\16_9_Format\HT_Corporate_Identity_Power_Point_16_9_Elements_RGB_v2-0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543" r="38563" b="18155"/>
          <a:stretch/>
        </p:blipFill>
        <p:spPr bwMode="auto">
          <a:xfrm>
            <a:off x="0" y="0"/>
            <a:ext cx="5597611" cy="56128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701040" y="5585265"/>
            <a:ext cx="11018518" cy="769441"/>
          </a:xfrm>
          <a:prstGeom prst="rect">
            <a:avLst/>
          </a:prstGeom>
          <a:noFill/>
        </p:spPr>
        <p:txBody>
          <a:bodyPr wrap="square" lIns="0" tIns="0" rIns="0" bIns="0" rtlCol="0" anchor="b" anchorCtr="0">
            <a:spAutoFit/>
          </a:bodyPr>
          <a:lstStyle/>
          <a:p>
            <a:pPr algn="r"/>
            <a:r>
              <a:rPr lang="en-GB" sz="50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Thank You</a:t>
            </a:r>
            <a:endParaRPr lang="en-GB" sz="50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Date Placeholder 2" hidden="1"/>
          <p:cNvSpPr>
            <a:spLocks noGrp="1"/>
          </p:cNvSpPr>
          <p:nvPr>
            <p:ph type="dt" sz="half" idx="10"/>
          </p:nvPr>
        </p:nvSpPr>
        <p:spPr/>
        <p:txBody>
          <a:bodyPr/>
          <a:lstStyle>
            <a:lvl1pPr>
              <a:defRPr>
                <a:solidFill>
                  <a:schemeClr val="accent6"/>
                </a:solidFill>
              </a:defRPr>
            </a:lvl1pPr>
          </a:lstStyle>
          <a:p>
            <a:fld id="{C174CC5A-14CE-436D-B14E-B12EB8228BD6}" type="datetime1">
              <a:rPr lang="en-GB" smtClean="0"/>
              <a:t>13/06/2018</a:t>
            </a:fld>
            <a:endParaRPr lang="en-GB" dirty="0"/>
          </a:p>
        </p:txBody>
      </p:sp>
      <p:sp>
        <p:nvSpPr>
          <p:cNvPr id="5" name="Footer Placeholder 4" hidden="1"/>
          <p:cNvSpPr>
            <a:spLocks noGrp="1"/>
          </p:cNvSpPr>
          <p:nvPr>
            <p:ph type="ftr" sz="quarter" idx="11"/>
          </p:nvPr>
        </p:nvSpPr>
        <p:spPr/>
        <p:txBody>
          <a:bodyPr/>
          <a:lstStyle>
            <a:lvl1pPr>
              <a:defRPr>
                <a:solidFill>
                  <a:schemeClr val="accent6"/>
                </a:solidFill>
              </a:defRPr>
            </a:lvl1pPr>
          </a:lstStyle>
          <a:p>
            <a:endParaRPr lang="en-GB" dirty="0"/>
          </a:p>
        </p:txBody>
      </p:sp>
      <p:sp>
        <p:nvSpPr>
          <p:cNvPr id="10" name="Slide Number Placeholder 9" hidden="1"/>
          <p:cNvSpPr>
            <a:spLocks noGrp="1"/>
          </p:cNvSpPr>
          <p:nvPr>
            <p:ph type="sldNum" sz="quarter" idx="12"/>
          </p:nvPr>
        </p:nvSpPr>
        <p:spPr>
          <a:xfrm>
            <a:off x="474663" y="6380314"/>
            <a:ext cx="348297" cy="105819"/>
          </a:xfrm>
          <a:prstGeom prst="rect">
            <a:avLst/>
          </a:prstGeom>
        </p:spPr>
        <p:txBody>
          <a:bodyPr/>
          <a:lstStyle>
            <a:lvl1pPr>
              <a:defRPr>
                <a:solidFill>
                  <a:schemeClr val="accent6"/>
                </a:solidFill>
              </a:defRPr>
            </a:lvl1pPr>
          </a:lstStyle>
          <a:p>
            <a:fld id="{DCA931C7-2632-4107-A17A-318EC147D1B5}" type="slidenum">
              <a:rPr lang="en-GB" smtClean="0"/>
              <a:pPr/>
              <a:t>‹#›</a:t>
            </a:fld>
            <a:endParaRPr lang="en-GB" dirty="0"/>
          </a:p>
        </p:txBody>
      </p:sp>
    </p:spTree>
    <p:extLst>
      <p:ext uri="{BB962C8B-B14F-4D97-AF65-F5344CB8AC3E}">
        <p14:creationId xmlns:p14="http://schemas.microsoft.com/office/powerpoint/2010/main" val="3942768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en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12" name="Subtitle 2"/>
          <p:cNvSpPr>
            <a:spLocks noGrp="1"/>
          </p:cNvSpPr>
          <p:nvPr>
            <p:ph type="body" sz="quarter" idx="13" hasCustomPrompt="1"/>
          </p:nvPr>
        </p:nvSpPr>
        <p:spPr>
          <a:xfrm>
            <a:off x="473075" y="1004568"/>
            <a:ext cx="11246483" cy="340610"/>
          </a:xfrm>
        </p:spPr>
        <p:txBody>
          <a:bodyPr>
            <a:noAutofit/>
          </a:bodyPr>
          <a:lstStyle>
            <a:lvl1pPr marL="0" indent="0">
              <a:buNone/>
              <a:defRPr sz="2400">
                <a:solidFill>
                  <a:schemeClr val="tx1"/>
                </a:solidFill>
                <a:latin typeface="+mj-lt"/>
              </a:defRPr>
            </a:lvl1pPr>
          </a:lstStyle>
          <a:p>
            <a:pPr lvl="0"/>
            <a:r>
              <a:rPr lang="en-US" dirty="0" smtClean="0"/>
              <a:t>Subline</a:t>
            </a:r>
            <a:endParaRPr lang="en-US" dirty="0"/>
          </a:p>
        </p:txBody>
      </p:sp>
      <p:sp>
        <p:nvSpPr>
          <p:cNvPr id="3" name="Content Placeholder 3"/>
          <p:cNvSpPr>
            <a:spLocks noGrp="1"/>
          </p:cNvSpPr>
          <p:nvPr>
            <p:ph idx="1"/>
          </p:nvPr>
        </p:nvSpPr>
        <p:spPr>
          <a:xfrm>
            <a:off x="472442" y="1917700"/>
            <a:ext cx="11247116" cy="427736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hidden="1"/>
          <p:cNvSpPr>
            <a:spLocks noGrp="1"/>
          </p:cNvSpPr>
          <p:nvPr>
            <p:ph type="dt" sz="half" idx="14"/>
          </p:nvPr>
        </p:nvSpPr>
        <p:spPr/>
        <p:txBody>
          <a:bodyPr/>
          <a:lstStyle/>
          <a:p>
            <a:fld id="{F3370CD1-8459-4564-B3E3-5D69891DA700}" type="datetime1">
              <a:rPr lang="en-US" smtClean="0"/>
              <a:t>6/13/2018</a:t>
            </a:fld>
            <a:endParaRPr lang="en-US" dirty="0"/>
          </a:p>
        </p:txBody>
      </p:sp>
      <p:sp>
        <p:nvSpPr>
          <p:cNvPr id="5" name="Footer Placeholder 4" hidden="1"/>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DCA931C7-2632-4107-A17A-318EC147D1B5}" type="slidenum">
              <a:rPr lang="en-US" smtClean="0"/>
              <a:pPr/>
              <a:t>‹#›</a:t>
            </a:fld>
            <a:endParaRPr lang="en-US" dirty="0"/>
          </a:p>
        </p:txBody>
      </p:sp>
    </p:spTree>
    <p:extLst>
      <p:ext uri="{BB962C8B-B14F-4D97-AF65-F5344CB8AC3E}">
        <p14:creationId xmlns:p14="http://schemas.microsoft.com/office/powerpoint/2010/main" val="1404393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and Chart">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65" name="Picture 14" descr="Picture 14"/>
          <p:cNvPicPr>
            <a:picLocks noChangeAspect="1"/>
          </p:cNvPicPr>
          <p:nvPr/>
        </p:nvPicPr>
        <p:blipFill>
          <a:blip r:embed="rId2">
            <a:extLst/>
          </a:blip>
          <a:stretch>
            <a:fillRect/>
          </a:stretch>
        </p:blipFill>
        <p:spPr>
          <a:xfrm>
            <a:off x="10311765" y="6387605"/>
            <a:ext cx="1407792" cy="133170"/>
          </a:xfrm>
          <a:prstGeom prst="rect">
            <a:avLst/>
          </a:prstGeom>
          <a:ln w="12700">
            <a:miter lim="400000"/>
          </a:ln>
        </p:spPr>
      </p:pic>
      <p:sp>
        <p:nvSpPr>
          <p:cNvPr id="66" name="Title Text"/>
          <p:cNvSpPr txBox="1">
            <a:spLocks noGrp="1"/>
          </p:cNvSpPr>
          <p:nvPr>
            <p:ph type="title"/>
          </p:nvPr>
        </p:nvSpPr>
        <p:spPr>
          <a:xfrm>
            <a:off x="472440" y="625178"/>
            <a:ext cx="11247117" cy="720001"/>
          </a:xfrm>
          <a:prstGeom prst="rect">
            <a:avLst/>
          </a:prstGeom>
        </p:spPr>
        <p:txBody>
          <a:bodyPr/>
          <a:lstStyle>
            <a:lvl1pPr>
              <a:defRPr sz="2400">
                <a:solidFill>
                  <a:schemeClr val="accent1"/>
                </a:solidFill>
              </a:defRPr>
            </a:lvl1pPr>
          </a:lstStyle>
          <a:p>
            <a:r>
              <a:t>Title Text</a:t>
            </a:r>
          </a:p>
        </p:txBody>
      </p:sp>
      <p:sp>
        <p:nvSpPr>
          <p:cNvPr id="67" name="Body Level One…"/>
          <p:cNvSpPr txBox="1">
            <a:spLocks noGrp="1"/>
          </p:cNvSpPr>
          <p:nvPr>
            <p:ph type="body" sz="quarter" idx="1"/>
          </p:nvPr>
        </p:nvSpPr>
        <p:spPr>
          <a:xfrm>
            <a:off x="473075" y="982799"/>
            <a:ext cx="11246484" cy="363601"/>
          </a:xfrm>
          <a:prstGeom prst="rect">
            <a:avLst/>
          </a:prstGeom>
        </p:spPr>
        <p:txBody>
          <a:bodyPr/>
          <a:lstStyle>
            <a:lvl1pPr>
              <a:defRPr sz="2400">
                <a:solidFill>
                  <a:schemeClr val="accent1"/>
                </a:solidFill>
                <a:latin typeface="+mj-lt"/>
                <a:ea typeface="+mj-ea"/>
                <a:cs typeface="+mj-cs"/>
                <a:sym typeface="Open Sans Light"/>
              </a:defRPr>
            </a:lvl1pPr>
            <a:lvl2pPr marL="518399" indent="-287999">
              <a:defRPr sz="2400">
                <a:solidFill>
                  <a:schemeClr val="accent1"/>
                </a:solidFill>
                <a:latin typeface="+mj-lt"/>
                <a:ea typeface="+mj-ea"/>
                <a:cs typeface="+mj-cs"/>
                <a:sym typeface="Open Sans Light"/>
              </a:defRPr>
            </a:lvl2pPr>
            <a:lvl3pPr marL="748799" indent="-302400">
              <a:defRPr sz="2400">
                <a:solidFill>
                  <a:schemeClr val="accent1"/>
                </a:solidFill>
                <a:latin typeface="+mj-lt"/>
                <a:ea typeface="+mj-ea"/>
                <a:cs typeface="+mj-cs"/>
                <a:sym typeface="Open Sans Light"/>
              </a:defRPr>
            </a:lvl3pPr>
            <a:lvl4pPr marL="968914" indent="-320914">
              <a:defRPr sz="2400">
                <a:solidFill>
                  <a:schemeClr val="accent1"/>
                </a:solidFill>
                <a:latin typeface="+mj-lt"/>
                <a:ea typeface="+mj-ea"/>
                <a:cs typeface="+mj-cs"/>
                <a:sym typeface="Open Sans Light"/>
              </a:defRPr>
            </a:lvl4pPr>
            <a:lvl5pPr marL="1180800" indent="-345600">
              <a:defRPr sz="2400">
                <a:solidFill>
                  <a:schemeClr val="accent1"/>
                </a:solidFill>
                <a:latin typeface="+mj-lt"/>
                <a:ea typeface="+mj-ea"/>
                <a:cs typeface="+mj-cs"/>
                <a:sym typeface="Open Sans Light"/>
              </a:defRPr>
            </a:lvl5pPr>
          </a:lstStyle>
          <a:p>
            <a:r>
              <a:t>Body Level One</a:t>
            </a:r>
          </a:p>
          <a:p>
            <a:pPr lvl="1"/>
            <a:r>
              <a:t>Body Level Two</a:t>
            </a:r>
          </a:p>
          <a:p>
            <a:pPr lvl="2"/>
            <a:r>
              <a:t>Body Level Three</a:t>
            </a:r>
          </a:p>
          <a:p>
            <a:pPr lvl="3"/>
            <a:r>
              <a:t>Body Level Four</a:t>
            </a:r>
          </a:p>
          <a:p>
            <a:pPr lvl="4"/>
            <a:r>
              <a:t>Body Level Five</a:t>
            </a:r>
          </a:p>
        </p:txBody>
      </p:sp>
      <p:sp>
        <p:nvSpPr>
          <p:cNvPr id="68" name="Straight Connector 3"/>
          <p:cNvSpPr/>
          <p:nvPr/>
        </p:nvSpPr>
        <p:spPr>
          <a:xfrm>
            <a:off x="6274799" y="1917700"/>
            <a:ext cx="5443201" cy="0"/>
          </a:xfrm>
          <a:prstGeom prst="line">
            <a:avLst/>
          </a:prstGeom>
          <a:ln w="19050">
            <a:solidFill>
              <a:schemeClr val="accent6"/>
            </a:solidFill>
            <a:miter/>
          </a:ln>
        </p:spPr>
        <p:txBody>
          <a:bodyPr lIns="45719" rIns="45719"/>
          <a:lstStyle/>
          <a:p>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wo Column Charts">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76" name="Picture 14" descr="Picture 14"/>
          <p:cNvPicPr>
            <a:picLocks noChangeAspect="1"/>
          </p:cNvPicPr>
          <p:nvPr/>
        </p:nvPicPr>
        <p:blipFill>
          <a:blip r:embed="rId2">
            <a:extLst/>
          </a:blip>
          <a:stretch>
            <a:fillRect/>
          </a:stretch>
        </p:blipFill>
        <p:spPr>
          <a:xfrm>
            <a:off x="10311765" y="6387605"/>
            <a:ext cx="1407792" cy="133170"/>
          </a:xfrm>
          <a:prstGeom prst="rect">
            <a:avLst/>
          </a:prstGeom>
          <a:ln w="12700">
            <a:miter lim="400000"/>
          </a:ln>
        </p:spPr>
      </p:pic>
      <p:sp>
        <p:nvSpPr>
          <p:cNvPr id="77" name="Title Text"/>
          <p:cNvSpPr txBox="1">
            <a:spLocks noGrp="1"/>
          </p:cNvSpPr>
          <p:nvPr>
            <p:ph type="title"/>
          </p:nvPr>
        </p:nvSpPr>
        <p:spPr>
          <a:xfrm>
            <a:off x="472440" y="625178"/>
            <a:ext cx="11247117" cy="720001"/>
          </a:xfrm>
          <a:prstGeom prst="rect">
            <a:avLst/>
          </a:prstGeom>
        </p:spPr>
        <p:txBody>
          <a:bodyPr/>
          <a:lstStyle>
            <a:lvl1pPr>
              <a:defRPr sz="2400">
                <a:solidFill>
                  <a:schemeClr val="accent1"/>
                </a:solidFill>
              </a:defRPr>
            </a:lvl1pPr>
          </a:lstStyle>
          <a:p>
            <a:r>
              <a:t>Title Text</a:t>
            </a:r>
          </a:p>
        </p:txBody>
      </p:sp>
      <p:sp>
        <p:nvSpPr>
          <p:cNvPr id="78" name="Body Level One…"/>
          <p:cNvSpPr txBox="1">
            <a:spLocks noGrp="1"/>
          </p:cNvSpPr>
          <p:nvPr>
            <p:ph type="body" sz="quarter" idx="1"/>
          </p:nvPr>
        </p:nvSpPr>
        <p:spPr>
          <a:xfrm>
            <a:off x="473075" y="982799"/>
            <a:ext cx="11246484" cy="363601"/>
          </a:xfrm>
          <a:prstGeom prst="rect">
            <a:avLst/>
          </a:prstGeom>
        </p:spPr>
        <p:txBody>
          <a:bodyPr/>
          <a:lstStyle>
            <a:lvl1pPr>
              <a:defRPr sz="2400">
                <a:solidFill>
                  <a:schemeClr val="accent1"/>
                </a:solidFill>
                <a:latin typeface="+mj-lt"/>
                <a:ea typeface="+mj-ea"/>
                <a:cs typeface="+mj-cs"/>
                <a:sym typeface="Open Sans Light"/>
              </a:defRPr>
            </a:lvl1pPr>
            <a:lvl2pPr marL="518399" indent="-287999">
              <a:defRPr sz="2400">
                <a:solidFill>
                  <a:schemeClr val="accent1"/>
                </a:solidFill>
                <a:latin typeface="+mj-lt"/>
                <a:ea typeface="+mj-ea"/>
                <a:cs typeface="+mj-cs"/>
                <a:sym typeface="Open Sans Light"/>
              </a:defRPr>
            </a:lvl2pPr>
            <a:lvl3pPr marL="748799" indent="-302400">
              <a:defRPr sz="2400">
                <a:solidFill>
                  <a:schemeClr val="accent1"/>
                </a:solidFill>
                <a:latin typeface="+mj-lt"/>
                <a:ea typeface="+mj-ea"/>
                <a:cs typeface="+mj-cs"/>
                <a:sym typeface="Open Sans Light"/>
              </a:defRPr>
            </a:lvl3pPr>
            <a:lvl4pPr marL="968914" indent="-320914">
              <a:defRPr sz="2400">
                <a:solidFill>
                  <a:schemeClr val="accent1"/>
                </a:solidFill>
                <a:latin typeface="+mj-lt"/>
                <a:ea typeface="+mj-ea"/>
                <a:cs typeface="+mj-cs"/>
                <a:sym typeface="Open Sans Light"/>
              </a:defRPr>
            </a:lvl4pPr>
            <a:lvl5pPr marL="1180800" indent="-345600">
              <a:defRPr sz="2400">
                <a:solidFill>
                  <a:schemeClr val="accent1"/>
                </a:solidFill>
                <a:latin typeface="+mj-lt"/>
                <a:ea typeface="+mj-ea"/>
                <a:cs typeface="+mj-cs"/>
                <a:sym typeface="Open Sans Light"/>
              </a:defRPr>
            </a:lvl5pPr>
          </a:lstStyle>
          <a:p>
            <a:r>
              <a:t>Body Level One</a:t>
            </a:r>
          </a:p>
          <a:p>
            <a:pPr lvl="1"/>
            <a:r>
              <a:t>Body Level Two</a:t>
            </a:r>
          </a:p>
          <a:p>
            <a:pPr lvl="2"/>
            <a:r>
              <a:t>Body Level Three</a:t>
            </a:r>
          </a:p>
          <a:p>
            <a:pPr lvl="3"/>
            <a:r>
              <a:t>Body Level Four</a:t>
            </a:r>
          </a:p>
          <a:p>
            <a:pPr lvl="4"/>
            <a:r>
              <a:t>Body Level Five</a:t>
            </a:r>
          </a:p>
        </p:txBody>
      </p:sp>
      <p:sp>
        <p:nvSpPr>
          <p:cNvPr id="79" name="Straight Connector 3"/>
          <p:cNvSpPr/>
          <p:nvPr/>
        </p:nvSpPr>
        <p:spPr>
          <a:xfrm>
            <a:off x="6275387" y="1917700"/>
            <a:ext cx="5378113" cy="0"/>
          </a:xfrm>
          <a:prstGeom prst="line">
            <a:avLst/>
          </a:prstGeom>
          <a:ln w="19050">
            <a:solidFill>
              <a:schemeClr val="accent6"/>
            </a:solidFill>
            <a:miter/>
          </a:ln>
        </p:spPr>
        <p:txBody>
          <a:bodyPr lIns="45719" rIns="45719"/>
          <a:lstStyle/>
          <a:p>
            <a:endParaRPr dirty="0"/>
          </a:p>
        </p:txBody>
      </p:sp>
      <p:sp>
        <p:nvSpPr>
          <p:cNvPr id="80" name="Straight Connector 14"/>
          <p:cNvSpPr/>
          <p:nvPr/>
        </p:nvSpPr>
        <p:spPr>
          <a:xfrm>
            <a:off x="472440" y="1917700"/>
            <a:ext cx="5444173" cy="0"/>
          </a:xfrm>
          <a:prstGeom prst="line">
            <a:avLst/>
          </a:prstGeom>
          <a:ln w="19050">
            <a:solidFill>
              <a:schemeClr val="accent6"/>
            </a:solidFill>
            <a:miter/>
          </a:ln>
        </p:spPr>
        <p:txBody>
          <a:bodyPr lIns="45719" rIns="45719"/>
          <a:lstStyle/>
          <a:p>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and Image A">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88" name="Picture 14" descr="Picture 14"/>
          <p:cNvPicPr>
            <a:picLocks noChangeAspect="1"/>
          </p:cNvPicPr>
          <p:nvPr/>
        </p:nvPicPr>
        <p:blipFill>
          <a:blip r:embed="rId2">
            <a:extLst/>
          </a:blip>
          <a:stretch>
            <a:fillRect/>
          </a:stretch>
        </p:blipFill>
        <p:spPr>
          <a:xfrm>
            <a:off x="10311765" y="6387605"/>
            <a:ext cx="1407792" cy="133170"/>
          </a:xfrm>
          <a:prstGeom prst="rect">
            <a:avLst/>
          </a:prstGeom>
          <a:ln w="12700">
            <a:miter lim="400000"/>
          </a:ln>
        </p:spPr>
      </p:pic>
      <p:sp>
        <p:nvSpPr>
          <p:cNvPr id="89" name="Title Text"/>
          <p:cNvSpPr txBox="1">
            <a:spLocks noGrp="1"/>
          </p:cNvSpPr>
          <p:nvPr>
            <p:ph type="title"/>
          </p:nvPr>
        </p:nvSpPr>
        <p:spPr>
          <a:xfrm>
            <a:off x="472440" y="625178"/>
            <a:ext cx="11247117" cy="720001"/>
          </a:xfrm>
          <a:prstGeom prst="rect">
            <a:avLst/>
          </a:prstGeom>
        </p:spPr>
        <p:txBody>
          <a:bodyPr/>
          <a:lstStyle>
            <a:lvl1pPr>
              <a:defRPr sz="2400">
                <a:solidFill>
                  <a:schemeClr val="accent1"/>
                </a:solidFill>
              </a:defRPr>
            </a:lvl1pPr>
          </a:lstStyle>
          <a:p>
            <a:r>
              <a:t>Title Text</a:t>
            </a:r>
          </a:p>
        </p:txBody>
      </p:sp>
      <p:sp>
        <p:nvSpPr>
          <p:cNvPr id="90" name="Body Level One…"/>
          <p:cNvSpPr txBox="1">
            <a:spLocks noGrp="1"/>
          </p:cNvSpPr>
          <p:nvPr>
            <p:ph type="body" sz="quarter" idx="1"/>
          </p:nvPr>
        </p:nvSpPr>
        <p:spPr>
          <a:xfrm>
            <a:off x="473075" y="982799"/>
            <a:ext cx="11246484" cy="363601"/>
          </a:xfrm>
          <a:prstGeom prst="rect">
            <a:avLst/>
          </a:prstGeom>
        </p:spPr>
        <p:txBody>
          <a:bodyPr/>
          <a:lstStyle>
            <a:lvl1pPr>
              <a:defRPr sz="2400">
                <a:solidFill>
                  <a:schemeClr val="accent1"/>
                </a:solidFill>
                <a:latin typeface="+mj-lt"/>
                <a:ea typeface="+mj-ea"/>
                <a:cs typeface="+mj-cs"/>
                <a:sym typeface="Open Sans Light"/>
              </a:defRPr>
            </a:lvl1pPr>
            <a:lvl2pPr marL="518399" indent="-287999">
              <a:defRPr sz="2400">
                <a:solidFill>
                  <a:schemeClr val="accent1"/>
                </a:solidFill>
                <a:latin typeface="+mj-lt"/>
                <a:ea typeface="+mj-ea"/>
                <a:cs typeface="+mj-cs"/>
                <a:sym typeface="Open Sans Light"/>
              </a:defRPr>
            </a:lvl2pPr>
            <a:lvl3pPr marL="748799" indent="-302400">
              <a:defRPr sz="2400">
                <a:solidFill>
                  <a:schemeClr val="accent1"/>
                </a:solidFill>
                <a:latin typeface="+mj-lt"/>
                <a:ea typeface="+mj-ea"/>
                <a:cs typeface="+mj-cs"/>
                <a:sym typeface="Open Sans Light"/>
              </a:defRPr>
            </a:lvl3pPr>
            <a:lvl4pPr marL="968914" indent="-320914">
              <a:defRPr sz="2400">
                <a:solidFill>
                  <a:schemeClr val="accent1"/>
                </a:solidFill>
                <a:latin typeface="+mj-lt"/>
                <a:ea typeface="+mj-ea"/>
                <a:cs typeface="+mj-cs"/>
                <a:sym typeface="Open Sans Light"/>
              </a:defRPr>
            </a:lvl4pPr>
            <a:lvl5pPr marL="1180800" indent="-345600">
              <a:defRPr sz="2400">
                <a:solidFill>
                  <a:schemeClr val="accent1"/>
                </a:solidFill>
                <a:latin typeface="+mj-lt"/>
                <a:ea typeface="+mj-ea"/>
                <a:cs typeface="+mj-cs"/>
                <a:sym typeface="Open Sans Light"/>
              </a:defRPr>
            </a:lvl5pPr>
          </a:lstStyle>
          <a:p>
            <a:r>
              <a:t>Body Level One</a:t>
            </a:r>
          </a:p>
          <a:p>
            <a:pPr lvl="1"/>
            <a:r>
              <a:t>Body Level Two</a:t>
            </a:r>
          </a:p>
          <a:p>
            <a:pPr lvl="2"/>
            <a:r>
              <a:t>Body Level Three</a:t>
            </a:r>
          </a:p>
          <a:p>
            <a:pPr lvl="3"/>
            <a:r>
              <a:t>Body Level Four</a:t>
            </a:r>
          </a:p>
          <a:p>
            <a:pPr lvl="4"/>
            <a:r>
              <a:t>Body Level Five</a:t>
            </a:r>
          </a:p>
        </p:txBody>
      </p:sp>
      <p:sp>
        <p:nvSpPr>
          <p:cNvPr id="91" name="Picture Placeholder 4"/>
          <p:cNvSpPr>
            <a:spLocks noGrp="1"/>
          </p:cNvSpPr>
          <p:nvPr>
            <p:ph type="pic" sz="half" idx="13"/>
          </p:nvPr>
        </p:nvSpPr>
        <p:spPr>
          <a:xfrm>
            <a:off x="6275387" y="1917700"/>
            <a:ext cx="5443538" cy="4277360"/>
          </a:xfrm>
          <a:prstGeom prst="rect">
            <a:avLst/>
          </a:prstGeom>
        </p:spPr>
        <p:txBody>
          <a:bodyPr lIns="91439" tIns="45719" rIns="91439" bIns="45719">
            <a:noAutofit/>
          </a:bodyPr>
          <a:lstStyle/>
          <a:p>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and Image B">
    <p:spTree>
      <p:nvGrpSpPr>
        <p:cNvPr id="1" name=""/>
        <p:cNvGrpSpPr/>
        <p:nvPr/>
      </p:nvGrpSpPr>
      <p:grpSpPr>
        <a:xfrm>
          <a:off x="0" y="0"/>
          <a:ext cx="0" cy="0"/>
          <a:chOff x="0" y="0"/>
          <a:chExt cx="0" cy="0"/>
        </a:xfrm>
      </p:grpSpPr>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99" name="Picture 14" descr="Picture 14"/>
          <p:cNvPicPr>
            <a:picLocks noChangeAspect="1"/>
          </p:cNvPicPr>
          <p:nvPr/>
        </p:nvPicPr>
        <p:blipFill>
          <a:blip r:embed="rId2">
            <a:extLst/>
          </a:blip>
          <a:stretch>
            <a:fillRect/>
          </a:stretch>
        </p:blipFill>
        <p:spPr>
          <a:xfrm>
            <a:off x="10311765" y="6387605"/>
            <a:ext cx="1407792" cy="133170"/>
          </a:xfrm>
          <a:prstGeom prst="rect">
            <a:avLst/>
          </a:prstGeom>
          <a:ln w="12700">
            <a:miter lim="400000"/>
          </a:ln>
        </p:spPr>
      </p:pic>
      <p:sp>
        <p:nvSpPr>
          <p:cNvPr id="100" name="Title Text"/>
          <p:cNvSpPr txBox="1">
            <a:spLocks noGrp="1"/>
          </p:cNvSpPr>
          <p:nvPr>
            <p:ph type="title"/>
          </p:nvPr>
        </p:nvSpPr>
        <p:spPr>
          <a:xfrm>
            <a:off x="472440" y="625178"/>
            <a:ext cx="11247117" cy="720001"/>
          </a:xfrm>
          <a:prstGeom prst="rect">
            <a:avLst/>
          </a:prstGeom>
        </p:spPr>
        <p:txBody>
          <a:bodyPr/>
          <a:lstStyle>
            <a:lvl1pPr>
              <a:defRPr sz="2400">
                <a:solidFill>
                  <a:schemeClr val="accent1"/>
                </a:solidFill>
              </a:defRPr>
            </a:lvl1pPr>
          </a:lstStyle>
          <a:p>
            <a:r>
              <a:t>Title Text</a:t>
            </a:r>
          </a:p>
        </p:txBody>
      </p:sp>
      <p:sp>
        <p:nvSpPr>
          <p:cNvPr id="101" name="Body Level One…"/>
          <p:cNvSpPr txBox="1">
            <a:spLocks noGrp="1"/>
          </p:cNvSpPr>
          <p:nvPr>
            <p:ph type="body" sz="quarter" idx="1"/>
          </p:nvPr>
        </p:nvSpPr>
        <p:spPr>
          <a:xfrm>
            <a:off x="473075" y="982799"/>
            <a:ext cx="11246484" cy="363601"/>
          </a:xfrm>
          <a:prstGeom prst="rect">
            <a:avLst/>
          </a:prstGeom>
        </p:spPr>
        <p:txBody>
          <a:bodyPr/>
          <a:lstStyle>
            <a:lvl1pPr>
              <a:defRPr sz="2400">
                <a:solidFill>
                  <a:schemeClr val="accent1"/>
                </a:solidFill>
                <a:latin typeface="+mj-lt"/>
                <a:ea typeface="+mj-ea"/>
                <a:cs typeface="+mj-cs"/>
                <a:sym typeface="Open Sans Light"/>
              </a:defRPr>
            </a:lvl1pPr>
            <a:lvl2pPr marL="518399" indent="-287999">
              <a:defRPr sz="2400">
                <a:solidFill>
                  <a:schemeClr val="accent1"/>
                </a:solidFill>
                <a:latin typeface="+mj-lt"/>
                <a:ea typeface="+mj-ea"/>
                <a:cs typeface="+mj-cs"/>
                <a:sym typeface="Open Sans Light"/>
              </a:defRPr>
            </a:lvl2pPr>
            <a:lvl3pPr marL="748799" indent="-302400">
              <a:defRPr sz="2400">
                <a:solidFill>
                  <a:schemeClr val="accent1"/>
                </a:solidFill>
                <a:latin typeface="+mj-lt"/>
                <a:ea typeface="+mj-ea"/>
                <a:cs typeface="+mj-cs"/>
                <a:sym typeface="Open Sans Light"/>
              </a:defRPr>
            </a:lvl3pPr>
            <a:lvl4pPr marL="968914" indent="-320914">
              <a:defRPr sz="2400">
                <a:solidFill>
                  <a:schemeClr val="accent1"/>
                </a:solidFill>
                <a:latin typeface="+mj-lt"/>
                <a:ea typeface="+mj-ea"/>
                <a:cs typeface="+mj-cs"/>
                <a:sym typeface="Open Sans Light"/>
              </a:defRPr>
            </a:lvl4pPr>
            <a:lvl5pPr marL="1180800" indent="-345600">
              <a:defRPr sz="2400">
                <a:solidFill>
                  <a:schemeClr val="accent1"/>
                </a:solidFill>
                <a:latin typeface="+mj-lt"/>
                <a:ea typeface="+mj-ea"/>
                <a:cs typeface="+mj-cs"/>
                <a:sym typeface="Open Sans Light"/>
              </a:defRPr>
            </a:lvl5pPr>
          </a:lstStyle>
          <a:p>
            <a:r>
              <a:t>Body Level One</a:t>
            </a:r>
          </a:p>
          <a:p>
            <a:pPr lvl="1"/>
            <a:r>
              <a:t>Body Level Two</a:t>
            </a:r>
          </a:p>
          <a:p>
            <a:pPr lvl="2"/>
            <a:r>
              <a:t>Body Level Three</a:t>
            </a:r>
          </a:p>
          <a:p>
            <a:pPr lvl="3"/>
            <a:r>
              <a:t>Body Level Four</a:t>
            </a:r>
          </a:p>
          <a:p>
            <a:pPr lvl="4"/>
            <a:r>
              <a:t>Body Level Five</a:t>
            </a:r>
          </a:p>
        </p:txBody>
      </p:sp>
      <p:sp>
        <p:nvSpPr>
          <p:cNvPr id="102" name="Text Placeholder 4"/>
          <p:cNvSpPr>
            <a:spLocks noGrp="1"/>
          </p:cNvSpPr>
          <p:nvPr>
            <p:ph type="body" sz="quarter" idx="13"/>
          </p:nvPr>
        </p:nvSpPr>
        <p:spPr>
          <a:xfrm>
            <a:off x="6275387" y="5655452"/>
            <a:ext cx="5444171" cy="539612"/>
          </a:xfrm>
          <a:prstGeom prst="rect">
            <a:avLst/>
          </a:prstGeom>
        </p:spPr>
        <p:txBody>
          <a:bodyPr/>
          <a:lstStyle/>
          <a:p>
            <a:pPr>
              <a:defRPr sz="1100" i="1">
                <a:solidFill>
                  <a:schemeClr val="accent5"/>
                </a:solidFill>
              </a:defRPr>
            </a:pPr>
            <a:endParaRPr/>
          </a:p>
        </p:txBody>
      </p:sp>
      <p:sp>
        <p:nvSpPr>
          <p:cNvPr id="103" name="Picture Placeholder 4"/>
          <p:cNvSpPr>
            <a:spLocks noGrp="1"/>
          </p:cNvSpPr>
          <p:nvPr>
            <p:ph type="pic" sz="half" idx="14"/>
          </p:nvPr>
        </p:nvSpPr>
        <p:spPr>
          <a:xfrm>
            <a:off x="6275387" y="1917700"/>
            <a:ext cx="5444171" cy="3556378"/>
          </a:xfrm>
          <a:prstGeom prst="rect">
            <a:avLst/>
          </a:prstGeom>
        </p:spPr>
        <p:txBody>
          <a:bodyPr lIns="91439" tIns="45719" rIns="91439" bIns="45719">
            <a:noAutofit/>
          </a:bodyPr>
          <a:lstStyle/>
          <a:p>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mage">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11" name="Picture 14" descr="Picture 14"/>
          <p:cNvPicPr>
            <a:picLocks noChangeAspect="1"/>
          </p:cNvPicPr>
          <p:nvPr/>
        </p:nvPicPr>
        <p:blipFill>
          <a:blip r:embed="rId2">
            <a:extLst/>
          </a:blip>
          <a:stretch>
            <a:fillRect/>
          </a:stretch>
        </p:blipFill>
        <p:spPr>
          <a:xfrm>
            <a:off x="10311765" y="6387605"/>
            <a:ext cx="1407792" cy="133170"/>
          </a:xfrm>
          <a:prstGeom prst="rect">
            <a:avLst/>
          </a:prstGeom>
          <a:ln w="12700">
            <a:miter lim="400000"/>
          </a:ln>
        </p:spPr>
      </p:pic>
      <p:sp>
        <p:nvSpPr>
          <p:cNvPr id="112" name="Title Text"/>
          <p:cNvSpPr txBox="1">
            <a:spLocks noGrp="1"/>
          </p:cNvSpPr>
          <p:nvPr>
            <p:ph type="title"/>
          </p:nvPr>
        </p:nvSpPr>
        <p:spPr>
          <a:xfrm>
            <a:off x="472440" y="625178"/>
            <a:ext cx="11247117" cy="720001"/>
          </a:xfrm>
          <a:prstGeom prst="rect">
            <a:avLst/>
          </a:prstGeom>
        </p:spPr>
        <p:txBody>
          <a:bodyPr/>
          <a:lstStyle>
            <a:lvl1pPr>
              <a:defRPr sz="2400">
                <a:solidFill>
                  <a:schemeClr val="accent1"/>
                </a:solidFill>
              </a:defRPr>
            </a:lvl1pPr>
          </a:lstStyle>
          <a:p>
            <a:r>
              <a:t>Title Text</a:t>
            </a:r>
          </a:p>
        </p:txBody>
      </p:sp>
      <p:sp>
        <p:nvSpPr>
          <p:cNvPr id="113" name="Body Level One…"/>
          <p:cNvSpPr txBox="1">
            <a:spLocks noGrp="1"/>
          </p:cNvSpPr>
          <p:nvPr>
            <p:ph type="body" sz="quarter" idx="1"/>
          </p:nvPr>
        </p:nvSpPr>
        <p:spPr>
          <a:xfrm>
            <a:off x="473075" y="982799"/>
            <a:ext cx="11246484" cy="363601"/>
          </a:xfrm>
          <a:prstGeom prst="rect">
            <a:avLst/>
          </a:prstGeom>
        </p:spPr>
        <p:txBody>
          <a:bodyPr/>
          <a:lstStyle>
            <a:lvl1pPr>
              <a:defRPr sz="2400">
                <a:solidFill>
                  <a:schemeClr val="accent1"/>
                </a:solidFill>
                <a:latin typeface="+mj-lt"/>
                <a:ea typeface="+mj-ea"/>
                <a:cs typeface="+mj-cs"/>
                <a:sym typeface="Open Sans Light"/>
              </a:defRPr>
            </a:lvl1pPr>
            <a:lvl2pPr marL="518399" indent="-287999">
              <a:defRPr sz="2400">
                <a:solidFill>
                  <a:schemeClr val="accent1"/>
                </a:solidFill>
                <a:latin typeface="+mj-lt"/>
                <a:ea typeface="+mj-ea"/>
                <a:cs typeface="+mj-cs"/>
                <a:sym typeface="Open Sans Light"/>
              </a:defRPr>
            </a:lvl2pPr>
            <a:lvl3pPr marL="748799" indent="-302400">
              <a:defRPr sz="2400">
                <a:solidFill>
                  <a:schemeClr val="accent1"/>
                </a:solidFill>
                <a:latin typeface="+mj-lt"/>
                <a:ea typeface="+mj-ea"/>
                <a:cs typeface="+mj-cs"/>
                <a:sym typeface="Open Sans Light"/>
              </a:defRPr>
            </a:lvl3pPr>
            <a:lvl4pPr marL="968914" indent="-320914">
              <a:defRPr sz="2400">
                <a:solidFill>
                  <a:schemeClr val="accent1"/>
                </a:solidFill>
                <a:latin typeface="+mj-lt"/>
                <a:ea typeface="+mj-ea"/>
                <a:cs typeface="+mj-cs"/>
                <a:sym typeface="Open Sans Light"/>
              </a:defRPr>
            </a:lvl4pPr>
            <a:lvl5pPr marL="1180800" indent="-345600">
              <a:defRPr sz="2400">
                <a:solidFill>
                  <a:schemeClr val="accent1"/>
                </a:solidFill>
                <a:latin typeface="+mj-lt"/>
                <a:ea typeface="+mj-ea"/>
                <a:cs typeface="+mj-cs"/>
                <a:sym typeface="Open Sans Light"/>
              </a:defRPr>
            </a:lvl5pPr>
          </a:lstStyle>
          <a:p>
            <a:r>
              <a:t>Body Level One</a:t>
            </a:r>
          </a:p>
          <a:p>
            <a:pPr lvl="1"/>
            <a:r>
              <a:t>Body Level Two</a:t>
            </a:r>
          </a:p>
          <a:p>
            <a:pPr lvl="2"/>
            <a:r>
              <a:t>Body Level Three</a:t>
            </a:r>
          </a:p>
          <a:p>
            <a:pPr lvl="3"/>
            <a:r>
              <a:t>Body Level Four</a:t>
            </a:r>
          </a:p>
          <a:p>
            <a:pPr lvl="4"/>
            <a:r>
              <a:t>Body Level Five</a:t>
            </a:r>
          </a:p>
        </p:txBody>
      </p:sp>
      <p:sp>
        <p:nvSpPr>
          <p:cNvPr id="114" name="Picture Placeholder 3"/>
          <p:cNvSpPr>
            <a:spLocks noGrp="1"/>
          </p:cNvSpPr>
          <p:nvPr>
            <p:ph type="pic" idx="13"/>
          </p:nvPr>
        </p:nvSpPr>
        <p:spPr>
          <a:xfrm>
            <a:off x="472443" y="1917700"/>
            <a:ext cx="11247116" cy="4277362"/>
          </a:xfrm>
          <a:prstGeom prst="rect">
            <a:avLst/>
          </a:prstGeom>
        </p:spPr>
        <p:txBody>
          <a:bodyPr lIns="91439" tIns="45719" rIns="91439" bIns="45719">
            <a:noAutofit/>
          </a:bodyPr>
          <a:lstStyle/>
          <a:p>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6.emf"/><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5.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474662" y="6381646"/>
            <a:ext cx="127001" cy="127001"/>
          </a:xfrm>
          <a:prstGeom prst="rect">
            <a:avLst/>
          </a:prstGeom>
          <a:ln w="12700">
            <a:miter lim="400000"/>
          </a:ln>
        </p:spPr>
        <p:txBody>
          <a:bodyPr wrap="none" lIns="0" tIns="0" rIns="0" bIns="0">
            <a:spAutoFit/>
          </a:bodyPr>
          <a:lstStyle>
            <a:lvl1pPr>
              <a:defRPr sz="800"/>
            </a:lvl1pPr>
          </a:lstStyle>
          <a:p>
            <a:fld id="{86CB4B4D-7CA3-9044-876B-883B54F8677D}" type="slidenum">
              <a:t>‹#›</a:t>
            </a:fld>
            <a:endParaRPr dirty="0"/>
          </a:p>
        </p:txBody>
      </p:sp>
      <p:pic>
        <p:nvPicPr>
          <p:cNvPr id="3" name="Picture 14" descr="Picture 14"/>
          <p:cNvPicPr>
            <a:picLocks noChangeAspect="1"/>
          </p:cNvPicPr>
          <p:nvPr/>
        </p:nvPicPr>
        <p:blipFill>
          <a:blip r:embed="rId23">
            <a:extLst/>
          </a:blip>
          <a:stretch>
            <a:fillRect/>
          </a:stretch>
        </p:blipFill>
        <p:spPr>
          <a:xfrm>
            <a:off x="10311765" y="6387605"/>
            <a:ext cx="1407792" cy="133170"/>
          </a:xfrm>
          <a:prstGeom prst="rect">
            <a:avLst/>
          </a:prstGeom>
          <a:ln w="12700">
            <a:miter lim="400000"/>
          </a:ln>
        </p:spPr>
      </p:pic>
      <p:sp>
        <p:nvSpPr>
          <p:cNvPr id="4" name="Background color"/>
          <p:cNvSpPr/>
          <p:nvPr/>
        </p:nvSpPr>
        <p:spPr>
          <a:xfrm>
            <a:off x="0" y="0"/>
            <a:ext cx="12192000" cy="6858000"/>
          </a:xfrm>
          <a:prstGeom prst="rect">
            <a:avLst/>
          </a:prstGeom>
          <a:solidFill>
            <a:schemeClr val="accent5"/>
          </a:solidFill>
          <a:ln w="12700">
            <a:miter lim="400000"/>
          </a:ln>
        </p:spPr>
        <p:txBody>
          <a:bodyPr lIns="45719" rIns="45719" anchor="ctr"/>
          <a:lstStyle/>
          <a:p>
            <a:pPr algn="ctr">
              <a:lnSpc>
                <a:spcPct val="90000"/>
              </a:lnSpc>
              <a:spcBef>
                <a:spcPts val="1000"/>
              </a:spcBef>
              <a:defRPr sz="2000">
                <a:solidFill>
                  <a:srgbClr val="FFFFFF"/>
                </a:solidFill>
              </a:defRPr>
            </a:pPr>
            <a:endParaRPr dirty="0"/>
          </a:p>
        </p:txBody>
      </p:sp>
      <p:pic>
        <p:nvPicPr>
          <p:cNvPr id="5" name="Element" descr="Element"/>
          <p:cNvPicPr>
            <a:picLocks noChangeAspect="1"/>
          </p:cNvPicPr>
          <p:nvPr/>
        </p:nvPicPr>
        <p:blipFill>
          <a:blip r:embed="rId24">
            <a:extLst/>
          </a:blip>
          <a:srcRect l="50917" t="17125"/>
          <a:stretch>
            <a:fillRect/>
          </a:stretch>
        </p:blipFill>
        <p:spPr>
          <a:xfrm>
            <a:off x="6210300" y="1174440"/>
            <a:ext cx="5986579" cy="5683560"/>
          </a:xfrm>
          <a:prstGeom prst="rect">
            <a:avLst/>
          </a:prstGeom>
          <a:ln w="12700">
            <a:miter lim="400000"/>
          </a:ln>
        </p:spPr>
      </p:pic>
      <p:sp>
        <p:nvSpPr>
          <p:cNvPr id="6" name="TextBox 5"/>
          <p:cNvSpPr txBox="1"/>
          <p:nvPr/>
        </p:nvSpPr>
        <p:spPr>
          <a:xfrm>
            <a:off x="12307405" y="2483999"/>
            <a:ext cx="1673471" cy="355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200"/>
            </a:lvl1pPr>
          </a:lstStyle>
          <a:p>
            <a:r>
              <a:rPr dirty="0"/>
              <a:t>Highlight relevant section in white </a:t>
            </a:r>
            <a:r>
              <a:rPr dirty="0" err="1"/>
              <a:t>colour</a:t>
            </a:r>
            <a:endParaRPr dirty="0"/>
          </a:p>
        </p:txBody>
      </p:sp>
      <p:sp>
        <p:nvSpPr>
          <p:cNvPr id="7" name="Title Text"/>
          <p:cNvSpPr txBox="1">
            <a:spLocks noGrp="1"/>
          </p:cNvSpPr>
          <p:nvPr>
            <p:ph type="title"/>
          </p:nvPr>
        </p:nvSpPr>
        <p:spPr>
          <a:xfrm>
            <a:off x="472441" y="719137"/>
            <a:ext cx="11247117" cy="62960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Title Text</a:t>
            </a:r>
          </a:p>
        </p:txBody>
      </p:sp>
      <p:sp>
        <p:nvSpPr>
          <p:cNvPr id="8" name="Body Level One…"/>
          <p:cNvSpPr txBox="1">
            <a:spLocks noGrp="1"/>
          </p:cNvSpPr>
          <p:nvPr>
            <p:ph type="body" idx="1"/>
          </p:nvPr>
        </p:nvSpPr>
        <p:spPr>
          <a:xfrm>
            <a:off x="472454" y="1534953"/>
            <a:ext cx="11246248" cy="465947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pic>
        <p:nvPicPr>
          <p:cNvPr id="9" name="Picture 13" descr="Picture 13"/>
          <p:cNvPicPr>
            <a:picLocks noChangeAspect="1"/>
          </p:cNvPicPr>
          <p:nvPr/>
        </p:nvPicPr>
        <p:blipFill>
          <a:blip r:embed="rId25">
            <a:extLst/>
          </a:blip>
          <a:stretch>
            <a:fillRect/>
          </a:stretch>
        </p:blipFill>
        <p:spPr>
          <a:xfrm>
            <a:off x="10311765" y="6387298"/>
            <a:ext cx="1407161" cy="131097"/>
          </a:xfrm>
          <a:prstGeom prst="rect">
            <a:avLst/>
          </a:prstGeom>
          <a:ln w="12700">
            <a:miter lim="400000"/>
          </a:ln>
        </p:spPr>
      </p:pic>
      <p:pic>
        <p:nvPicPr>
          <p:cNvPr id="10" name="Picture 2" descr="Picture 2"/>
          <p:cNvPicPr>
            <a:picLocks noChangeAspect="1"/>
          </p:cNvPicPr>
          <p:nvPr/>
        </p:nvPicPr>
        <p:blipFill>
          <a:blip r:embed="rId26">
            <a:extLst/>
          </a:blip>
          <a:stretch>
            <a:fillRect/>
          </a:stretch>
        </p:blipFill>
        <p:spPr>
          <a:xfrm>
            <a:off x="12324691" y="0"/>
            <a:ext cx="4177086" cy="2329446"/>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iming>
    <p:tnLst>
      <p:par>
        <p:cTn id="1" dur="indefinite" restart="never" nodeType="tmRoot"/>
      </p:par>
    </p:tnLst>
  </p:timing>
  <p:txStyles>
    <p:titleStyle>
      <a:lvl1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chemeClr val="accent6"/>
          </a:solidFill>
          <a:uFillTx/>
          <a:latin typeface="Open Sans"/>
          <a:ea typeface="Open Sans"/>
          <a:cs typeface="Open Sans"/>
          <a:sym typeface="Open Sans"/>
        </a:defRPr>
      </a:lvl1pPr>
      <a:lvl2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chemeClr val="accent6"/>
          </a:solidFill>
          <a:uFillTx/>
          <a:latin typeface="Open Sans"/>
          <a:ea typeface="Open Sans"/>
          <a:cs typeface="Open Sans"/>
          <a:sym typeface="Open Sans"/>
        </a:defRPr>
      </a:lvl2pPr>
      <a:lvl3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chemeClr val="accent6"/>
          </a:solidFill>
          <a:uFillTx/>
          <a:latin typeface="Open Sans"/>
          <a:ea typeface="Open Sans"/>
          <a:cs typeface="Open Sans"/>
          <a:sym typeface="Open Sans"/>
        </a:defRPr>
      </a:lvl3pPr>
      <a:lvl4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chemeClr val="accent6"/>
          </a:solidFill>
          <a:uFillTx/>
          <a:latin typeface="Open Sans"/>
          <a:ea typeface="Open Sans"/>
          <a:cs typeface="Open Sans"/>
          <a:sym typeface="Open Sans"/>
        </a:defRPr>
      </a:lvl4pPr>
      <a:lvl5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chemeClr val="accent6"/>
          </a:solidFill>
          <a:uFillTx/>
          <a:latin typeface="Open Sans"/>
          <a:ea typeface="Open Sans"/>
          <a:cs typeface="Open Sans"/>
          <a:sym typeface="Open Sans"/>
        </a:defRPr>
      </a:lvl5pPr>
      <a:lvl6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chemeClr val="accent6"/>
          </a:solidFill>
          <a:uFillTx/>
          <a:latin typeface="Open Sans"/>
          <a:ea typeface="Open Sans"/>
          <a:cs typeface="Open Sans"/>
          <a:sym typeface="Open Sans"/>
        </a:defRPr>
      </a:lvl6pPr>
      <a:lvl7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chemeClr val="accent6"/>
          </a:solidFill>
          <a:uFillTx/>
          <a:latin typeface="Open Sans"/>
          <a:ea typeface="Open Sans"/>
          <a:cs typeface="Open Sans"/>
          <a:sym typeface="Open Sans"/>
        </a:defRPr>
      </a:lvl7pPr>
      <a:lvl8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chemeClr val="accent6"/>
          </a:solidFill>
          <a:uFillTx/>
          <a:latin typeface="Open Sans"/>
          <a:ea typeface="Open Sans"/>
          <a:cs typeface="Open Sans"/>
          <a:sym typeface="Open Sans"/>
        </a:defRPr>
      </a:lvl8pPr>
      <a:lvl9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chemeClr val="accent6"/>
          </a:solidFill>
          <a:uFillTx/>
          <a:latin typeface="Open Sans"/>
          <a:ea typeface="Open Sans"/>
          <a:cs typeface="Open Sans"/>
          <a:sym typeface="Open Sans"/>
        </a:defRPr>
      </a:lvl9pPr>
    </p:titleStyle>
    <p:bodyStyle>
      <a:lvl1pPr marL="0" marR="0" indent="0" algn="l" defTabSz="914400" rtl="0" latinLnBrk="0">
        <a:lnSpc>
          <a:spcPct val="90000"/>
        </a:lnSpc>
        <a:spcBef>
          <a:spcPts val="1000"/>
        </a:spcBef>
        <a:spcAft>
          <a:spcPts val="0"/>
        </a:spcAft>
        <a:buClrTx/>
        <a:buSzTx/>
        <a:buFontTx/>
        <a:buNone/>
        <a:tabLst/>
        <a:defRPr sz="1600" b="0" i="0" u="none" strike="noStrike" cap="none" spc="0" baseline="0">
          <a:ln>
            <a:noFill/>
          </a:ln>
          <a:solidFill>
            <a:schemeClr val="accent6"/>
          </a:solidFill>
          <a:uFillTx/>
          <a:latin typeface="Open Sans"/>
          <a:ea typeface="Open Sans"/>
          <a:cs typeface="Open Sans"/>
          <a:sym typeface="Open Sans"/>
        </a:defRPr>
      </a:lvl1pPr>
      <a:lvl2pPr marL="422399" marR="0" indent="-192000" algn="l" defTabSz="914400" rtl="0" latinLnBrk="0">
        <a:lnSpc>
          <a:spcPct val="90000"/>
        </a:lnSpc>
        <a:spcBef>
          <a:spcPts val="1000"/>
        </a:spcBef>
        <a:spcAft>
          <a:spcPts val="0"/>
        </a:spcAft>
        <a:buClrTx/>
        <a:buSzPct val="100000"/>
        <a:buFontTx/>
        <a:buChar char="•"/>
        <a:tabLst/>
        <a:defRPr sz="1600" b="0" i="0" u="none" strike="noStrike" cap="none" spc="0" baseline="0">
          <a:ln>
            <a:noFill/>
          </a:ln>
          <a:solidFill>
            <a:schemeClr val="accent6"/>
          </a:solidFill>
          <a:uFillTx/>
          <a:latin typeface="Open Sans"/>
          <a:ea typeface="Open Sans"/>
          <a:cs typeface="Open Sans"/>
          <a:sym typeface="Open Sans"/>
        </a:defRPr>
      </a:lvl2pPr>
      <a:lvl3pPr marL="647999" marR="0" indent="-201600" algn="l" defTabSz="914400" rtl="0" latinLnBrk="0">
        <a:lnSpc>
          <a:spcPct val="90000"/>
        </a:lnSpc>
        <a:spcBef>
          <a:spcPts val="1000"/>
        </a:spcBef>
        <a:spcAft>
          <a:spcPts val="0"/>
        </a:spcAft>
        <a:buClrTx/>
        <a:buSzPct val="100000"/>
        <a:buFontTx/>
        <a:buChar char="•"/>
        <a:tabLst/>
        <a:defRPr sz="1600" b="0" i="0" u="none" strike="noStrike" cap="none" spc="0" baseline="0">
          <a:ln>
            <a:noFill/>
          </a:ln>
          <a:solidFill>
            <a:schemeClr val="accent6"/>
          </a:solidFill>
          <a:uFillTx/>
          <a:latin typeface="Open Sans"/>
          <a:ea typeface="Open Sans"/>
          <a:cs typeface="Open Sans"/>
          <a:sym typeface="Open Sans"/>
        </a:defRPr>
      </a:lvl3pPr>
      <a:lvl4pPr marL="861942" marR="0" indent="-213942" algn="l" defTabSz="914400" rtl="0" latinLnBrk="0">
        <a:lnSpc>
          <a:spcPct val="90000"/>
        </a:lnSpc>
        <a:spcBef>
          <a:spcPts val="1000"/>
        </a:spcBef>
        <a:spcAft>
          <a:spcPts val="0"/>
        </a:spcAft>
        <a:buClrTx/>
        <a:buSzPct val="100000"/>
        <a:buFontTx/>
        <a:buChar char="•"/>
        <a:tabLst/>
        <a:defRPr sz="1600" b="0" i="0" u="none" strike="noStrike" cap="none" spc="0" baseline="0">
          <a:ln>
            <a:noFill/>
          </a:ln>
          <a:solidFill>
            <a:schemeClr val="accent6"/>
          </a:solidFill>
          <a:uFillTx/>
          <a:latin typeface="Open Sans"/>
          <a:ea typeface="Open Sans"/>
          <a:cs typeface="Open Sans"/>
          <a:sym typeface="Open Sans"/>
        </a:defRPr>
      </a:lvl4pPr>
      <a:lvl5pPr marL="1065599" marR="0" indent="-230399" algn="l" defTabSz="914400" rtl="0" latinLnBrk="0">
        <a:lnSpc>
          <a:spcPct val="90000"/>
        </a:lnSpc>
        <a:spcBef>
          <a:spcPts val="1000"/>
        </a:spcBef>
        <a:spcAft>
          <a:spcPts val="0"/>
        </a:spcAft>
        <a:buClrTx/>
        <a:buSzPct val="100000"/>
        <a:buFontTx/>
        <a:buChar char="•"/>
        <a:tabLst/>
        <a:defRPr sz="1600" b="0" i="0" u="none" strike="noStrike" cap="none" spc="0" baseline="0">
          <a:ln>
            <a:noFill/>
          </a:ln>
          <a:solidFill>
            <a:schemeClr val="accent6"/>
          </a:solidFill>
          <a:uFillTx/>
          <a:latin typeface="Open Sans"/>
          <a:ea typeface="Open Sans"/>
          <a:cs typeface="Open Sans"/>
          <a:sym typeface="Open Sans"/>
        </a:defRPr>
      </a:lvl5pPr>
      <a:lvl6pPr marL="1065599" marR="0" indent="-230399" algn="l" defTabSz="914400" rtl="0" latinLnBrk="0">
        <a:lnSpc>
          <a:spcPct val="90000"/>
        </a:lnSpc>
        <a:spcBef>
          <a:spcPts val="1000"/>
        </a:spcBef>
        <a:spcAft>
          <a:spcPts val="0"/>
        </a:spcAft>
        <a:buClrTx/>
        <a:buSzPct val="100000"/>
        <a:buFontTx/>
        <a:buChar char="•"/>
        <a:tabLst/>
        <a:defRPr sz="1600" b="0" i="0" u="none" strike="noStrike" cap="none" spc="0" baseline="0">
          <a:ln>
            <a:noFill/>
          </a:ln>
          <a:solidFill>
            <a:schemeClr val="accent6"/>
          </a:solidFill>
          <a:uFillTx/>
          <a:latin typeface="Open Sans"/>
          <a:ea typeface="Open Sans"/>
          <a:cs typeface="Open Sans"/>
          <a:sym typeface="Open Sans"/>
        </a:defRPr>
      </a:lvl6pPr>
      <a:lvl7pPr marL="1065599" marR="0" indent="-230399" algn="l" defTabSz="914400" rtl="0" latinLnBrk="0">
        <a:lnSpc>
          <a:spcPct val="90000"/>
        </a:lnSpc>
        <a:spcBef>
          <a:spcPts val="1000"/>
        </a:spcBef>
        <a:spcAft>
          <a:spcPts val="0"/>
        </a:spcAft>
        <a:buClrTx/>
        <a:buSzPct val="100000"/>
        <a:buFontTx/>
        <a:buChar char="•"/>
        <a:tabLst/>
        <a:defRPr sz="1600" b="0" i="0" u="none" strike="noStrike" cap="none" spc="0" baseline="0">
          <a:ln>
            <a:noFill/>
          </a:ln>
          <a:solidFill>
            <a:schemeClr val="accent6"/>
          </a:solidFill>
          <a:uFillTx/>
          <a:latin typeface="Open Sans"/>
          <a:ea typeface="Open Sans"/>
          <a:cs typeface="Open Sans"/>
          <a:sym typeface="Open Sans"/>
        </a:defRPr>
      </a:lvl7pPr>
      <a:lvl8pPr marL="1065599" marR="0" indent="-230399" algn="l" defTabSz="914400" rtl="0" latinLnBrk="0">
        <a:lnSpc>
          <a:spcPct val="90000"/>
        </a:lnSpc>
        <a:spcBef>
          <a:spcPts val="1000"/>
        </a:spcBef>
        <a:spcAft>
          <a:spcPts val="0"/>
        </a:spcAft>
        <a:buClrTx/>
        <a:buSzPct val="100000"/>
        <a:buFontTx/>
        <a:buChar char="•"/>
        <a:tabLst/>
        <a:defRPr sz="1600" b="0" i="0" u="none" strike="noStrike" cap="none" spc="0" baseline="0">
          <a:ln>
            <a:noFill/>
          </a:ln>
          <a:solidFill>
            <a:schemeClr val="accent6"/>
          </a:solidFill>
          <a:uFillTx/>
          <a:latin typeface="Open Sans"/>
          <a:ea typeface="Open Sans"/>
          <a:cs typeface="Open Sans"/>
          <a:sym typeface="Open Sans"/>
        </a:defRPr>
      </a:lvl8pPr>
      <a:lvl9pPr marL="1065599" marR="0" indent="-230399" algn="l" defTabSz="914400" rtl="0" latinLnBrk="0">
        <a:lnSpc>
          <a:spcPct val="90000"/>
        </a:lnSpc>
        <a:spcBef>
          <a:spcPts val="1000"/>
        </a:spcBef>
        <a:spcAft>
          <a:spcPts val="0"/>
        </a:spcAft>
        <a:buClrTx/>
        <a:buSzPct val="100000"/>
        <a:buFontTx/>
        <a:buChar char="•"/>
        <a:tabLst/>
        <a:defRPr sz="1600" b="0" i="0" u="none" strike="noStrike" cap="none" spc="0" baseline="0">
          <a:ln>
            <a:noFill/>
          </a:ln>
          <a:solidFill>
            <a:schemeClr val="accent6"/>
          </a:solidFill>
          <a:uFillTx/>
          <a:latin typeface="Open Sans"/>
          <a:ea typeface="Open Sans"/>
          <a:cs typeface="Open Sans"/>
          <a:sym typeface="Open Sans"/>
        </a:defRPr>
      </a:lvl9pPr>
    </p:bodyStyle>
    <p:otherStyle>
      <a:lvl1pPr marL="0" marR="0" indent="0" algn="l"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1pPr>
      <a:lvl2pPr marL="0" marR="0" indent="457200" algn="l"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2pPr>
      <a:lvl3pPr marL="0" marR="0" indent="914400" algn="l"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3pPr>
      <a:lvl4pPr marL="0" marR="0" indent="1371600" algn="l"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4pPr>
      <a:lvl5pPr marL="0" marR="0" indent="1828800" algn="l"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5pPr>
      <a:lvl6pPr marL="0" marR="0" indent="2286000" algn="l"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6pPr>
      <a:lvl7pPr marL="0" marR="0" indent="2743200" algn="l"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7pPr>
      <a:lvl8pPr marL="0" marR="0" indent="3200400" algn="l"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8pPr>
      <a:lvl9pPr marL="0" marR="0" indent="3657600" algn="l"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474663" y="6381647"/>
            <a:ext cx="463856" cy="123111"/>
          </a:xfrm>
          <a:prstGeom prst="rect">
            <a:avLst/>
          </a:prstGeom>
          <a:noFill/>
          <a:ln w="9525">
            <a:noFill/>
            <a:miter lim="800000"/>
            <a:headEnd/>
            <a:tailEnd/>
          </a:ln>
          <a:effectLst/>
        </p:spPr>
        <p:txBody>
          <a:bodyPr wrap="square" lIns="0" tIns="0" rIns="0" bIns="0">
            <a:spAutoFit/>
          </a:bodyPr>
          <a:lstStyle/>
          <a:p>
            <a:pPr marL="0" algn="l" defTabSz="914400" rtl="0" eaLnBrk="1" latinLnBrk="0" hangingPunct="1"/>
            <a:fld id="{8C187041-6851-4346-9A1E-BFDBA2A3EB28}" type="slidenum">
              <a:rPr lang="en-GB" sz="800" kern="1200" smtClean="0">
                <a:solidFill>
                  <a:schemeClr val="tx1"/>
                </a:solidFill>
                <a:latin typeface="+mn-lt"/>
                <a:ea typeface="+mn-ea"/>
                <a:cs typeface="+mn-cs"/>
              </a:rPr>
              <a:pPr marL="0" algn="l" defTabSz="914400" rtl="0" eaLnBrk="1" latinLnBrk="0" hangingPunct="1"/>
              <a:t>‹#›</a:t>
            </a:fld>
            <a:endParaRPr lang="en-GB" sz="800" kern="1200" dirty="0">
              <a:solidFill>
                <a:schemeClr val="tx1"/>
              </a:solidFill>
              <a:latin typeface="+mn-lt"/>
              <a:ea typeface="+mn-ea"/>
              <a:cs typeface="+mn-cs"/>
            </a:endParaRPr>
          </a:p>
        </p:txBody>
      </p:sp>
      <p:sp>
        <p:nvSpPr>
          <p:cNvPr id="3" name="Text Placeholder 2"/>
          <p:cNvSpPr>
            <a:spLocks noGrp="1"/>
          </p:cNvSpPr>
          <p:nvPr>
            <p:ph type="body" idx="1"/>
          </p:nvPr>
        </p:nvSpPr>
        <p:spPr>
          <a:xfrm>
            <a:off x="472441" y="1917699"/>
            <a:ext cx="11247116" cy="427672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5" name="Picture 1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311766" y="6387606"/>
            <a:ext cx="1407791" cy="133169"/>
          </a:xfrm>
          <a:prstGeom prst="rect">
            <a:avLst/>
          </a:prstGeom>
        </p:spPr>
      </p:pic>
      <p:sp>
        <p:nvSpPr>
          <p:cNvPr id="9" name="Date Placeholder 3" hidden="1"/>
          <p:cNvSpPr>
            <a:spLocks noGrp="1"/>
          </p:cNvSpPr>
          <p:nvPr>
            <p:ph type="dt" sz="half" idx="2"/>
          </p:nvPr>
        </p:nvSpPr>
        <p:spPr>
          <a:xfrm>
            <a:off x="849630" y="6377782"/>
            <a:ext cx="2057400" cy="104149"/>
          </a:xfrm>
          <a:prstGeom prst="rect">
            <a:avLst/>
          </a:prstGeom>
        </p:spPr>
        <p:txBody>
          <a:bodyPr vert="horz" lIns="0" tIns="0" rIns="0" bIns="0" rtlCol="0" anchor="t" anchorCtr="0"/>
          <a:lstStyle>
            <a:lvl1pPr algn="l">
              <a:defRPr sz="800">
                <a:solidFill>
                  <a:srgbClr val="192D4D"/>
                </a:solidFill>
              </a:defRPr>
            </a:lvl1pPr>
          </a:lstStyle>
          <a:p>
            <a:fld id="{4F650B87-2102-4207-AAAD-B5420B5C15F5}" type="datetime1">
              <a:rPr lang="en-GB" smtClean="0"/>
              <a:t>13/06/2018</a:t>
            </a:fld>
            <a:endParaRPr lang="en-GB" dirty="0"/>
          </a:p>
        </p:txBody>
      </p:sp>
      <p:sp>
        <p:nvSpPr>
          <p:cNvPr id="10" name="Footer Placeholder 4" hidden="1"/>
          <p:cNvSpPr>
            <a:spLocks noGrp="1"/>
          </p:cNvSpPr>
          <p:nvPr>
            <p:ph type="ftr" sz="quarter" idx="3"/>
          </p:nvPr>
        </p:nvSpPr>
        <p:spPr>
          <a:xfrm>
            <a:off x="2939415" y="6377782"/>
            <a:ext cx="3086100" cy="104149"/>
          </a:xfrm>
          <a:prstGeom prst="rect">
            <a:avLst/>
          </a:prstGeom>
        </p:spPr>
        <p:txBody>
          <a:bodyPr vert="horz" lIns="0" tIns="0" rIns="0" bIns="0" rtlCol="0" anchor="t" anchorCtr="0"/>
          <a:lstStyle>
            <a:lvl1pPr algn="l">
              <a:defRPr sz="800">
                <a:solidFill>
                  <a:srgbClr val="192D4D"/>
                </a:solidFill>
              </a:defRPr>
            </a:lvl1pPr>
          </a:lstStyle>
          <a:p>
            <a:endParaRPr lang="en-GB" dirty="0"/>
          </a:p>
        </p:txBody>
      </p:sp>
      <p:sp>
        <p:nvSpPr>
          <p:cNvPr id="8" name="Title Placeholder 1"/>
          <p:cNvSpPr>
            <a:spLocks noGrp="1"/>
          </p:cNvSpPr>
          <p:nvPr>
            <p:ph type="title"/>
          </p:nvPr>
        </p:nvSpPr>
        <p:spPr>
          <a:xfrm>
            <a:off x="472441" y="625178"/>
            <a:ext cx="11247116" cy="720000"/>
          </a:xfrm>
          <a:prstGeom prst="rect">
            <a:avLst/>
          </a:prstGeom>
        </p:spPr>
        <p:txBody>
          <a:bodyPr vert="horz" lIns="0" tIns="0" rIns="0" bIns="0" rtlCol="0" anchor="t" anchorCtr="0">
            <a:noAutofit/>
          </a:bodyPr>
          <a:lstStyle/>
          <a:p>
            <a:r>
              <a:rPr lang="en-GB" noProof="0" dirty="0" smtClean="0"/>
              <a:t>Headline</a:t>
            </a:r>
            <a:endParaRPr lang="en-GB" noProof="0" dirty="0"/>
          </a:p>
        </p:txBody>
      </p:sp>
      <p:sp>
        <p:nvSpPr>
          <p:cNvPr id="2" name="SD_FLD_DocumentDate"/>
          <p:cNvSpPr/>
          <p:nvPr/>
        </p:nvSpPr>
        <p:spPr>
          <a:xfrm>
            <a:off x="849600" y="6379200"/>
            <a:ext cx="2059200" cy="10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sz="800" dirty="0">
              <a:solidFill>
                <a:schemeClr val="tx1"/>
              </a:solidFill>
              <a:latin typeface="+mn-lt"/>
            </a:endParaRPr>
          </a:p>
        </p:txBody>
      </p:sp>
      <p:sp>
        <p:nvSpPr>
          <p:cNvPr id="12" name="SD_USR_Name"/>
          <p:cNvSpPr/>
          <p:nvPr/>
        </p:nvSpPr>
        <p:spPr>
          <a:xfrm>
            <a:off x="2939415" y="6377782"/>
            <a:ext cx="3085200" cy="10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sz="800" dirty="0">
              <a:solidFill>
                <a:schemeClr val="tx1"/>
              </a:solidFill>
              <a:latin typeface="+mn-lt"/>
            </a:endParaRPr>
          </a:p>
        </p:txBody>
      </p:sp>
      <p:grpSp>
        <p:nvGrpSpPr>
          <p:cNvPr id="17" name="SD_FLD_Confidentiality" hidden="1"/>
          <p:cNvGrpSpPr/>
          <p:nvPr/>
        </p:nvGrpSpPr>
        <p:grpSpPr>
          <a:xfrm>
            <a:off x="10734821" y="33659"/>
            <a:ext cx="1460666" cy="435600"/>
            <a:chOff x="10734821" y="33659"/>
            <a:chExt cx="1460666" cy="435600"/>
          </a:xfrm>
        </p:grpSpPr>
        <p:pic>
          <p:nvPicPr>
            <p:cNvPr id="18" name="Confidentiality" descr="C:\Documents and Settings\Administrator\Desktop\Confidential no text.emf" hidden="1"/>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10734821" y="33659"/>
              <a:ext cx="1460666" cy="435600"/>
            </a:xfrm>
            <a:prstGeom prst="rect">
              <a:avLst/>
            </a:prstGeom>
            <a:noFill/>
            <a:extLst>
              <a:ext uri="{909E8E84-426E-40DD-AFC4-6F175D3DCCD1}">
                <a14:hiddenFill xmlns:a14="http://schemas.microsoft.com/office/drawing/2010/main">
                  <a:solidFill>
                    <a:srgbClr val="FFFFFF"/>
                  </a:solidFill>
                </a14:hiddenFill>
              </a:ext>
            </a:extLst>
          </p:spPr>
        </p:pic>
        <p:sp>
          <p:nvSpPr>
            <p:cNvPr id="19" name="SD_LAN_Confidential" hidden="1"/>
            <p:cNvSpPr txBox="1"/>
            <p:nvPr userDrawn="1"/>
          </p:nvSpPr>
          <p:spPr>
            <a:xfrm rot="420000">
              <a:off x="10809109" y="175630"/>
              <a:ext cx="1366180" cy="146194"/>
            </a:xfrm>
            <a:prstGeom prst="rect">
              <a:avLst/>
            </a:prstGeom>
            <a:noFill/>
          </p:spPr>
          <p:txBody>
            <a:bodyPr wrap="square" lIns="0" tIns="0" rIns="0" bIns="0" rtlCol="0">
              <a:spAutoFit/>
            </a:bodyPr>
            <a:lstStyle/>
            <a:p>
              <a:pPr algn="ctr"/>
              <a:r>
                <a:rPr lang="en-GB" sz="950" b="1" cap="all" spc="20" baseline="0" noProof="1" smtClean="0">
                  <a:solidFill>
                    <a:srgbClr val="FFFFFF"/>
                  </a:solidFill>
                  <a:latin typeface="+mn-lt"/>
                  <a:cs typeface="Arial" pitchFamily="34" charset="0"/>
                </a:rPr>
                <a:t>Confidential</a:t>
              </a:r>
            </a:p>
          </p:txBody>
        </p:sp>
      </p:grpSp>
    </p:spTree>
    <p:extLst>
      <p:ext uri="{BB962C8B-B14F-4D97-AF65-F5344CB8AC3E}">
        <p14:creationId xmlns:p14="http://schemas.microsoft.com/office/powerpoint/2010/main" val="12272722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000" kern="1200">
          <a:solidFill>
            <a:schemeClr val="tx1"/>
          </a:solidFill>
          <a:latin typeface="+mn-lt"/>
          <a:ea typeface="+mn-ea"/>
          <a:cs typeface="+mn-cs"/>
        </a:defRPr>
      </a:lvl1pPr>
      <a:lvl2pPr marL="446400" indent="-2160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2pPr>
      <a:lvl3pPr marL="648000" indent="-201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835200" indent="-18720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4pPr>
      <a:lvl5pPr marL="1008000" indent="-172800" algn="l" defTabSz="914400" rtl="0" eaLnBrk="1" latinLnBrk="0" hangingPunct="1">
        <a:lnSpc>
          <a:spcPct val="9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1008000" indent="-172800" algn="l" defTabSz="914400" rtl="0" eaLnBrk="1" latinLnBrk="0" hangingPunct="1">
        <a:lnSpc>
          <a:spcPct val="9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6pPr>
      <a:lvl7pPr marL="1008000" indent="-172800" algn="l" defTabSz="914400" rtl="0" eaLnBrk="1" latinLnBrk="0" hangingPunct="1">
        <a:lnSpc>
          <a:spcPct val="9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7pPr>
      <a:lvl8pPr marL="1008000" indent="-172800" algn="l" defTabSz="914400" rtl="0" eaLnBrk="1" latinLnBrk="0" hangingPunct="1">
        <a:lnSpc>
          <a:spcPct val="9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8pPr>
      <a:lvl9pPr marL="1008000" indent="-172800" algn="l" defTabSz="914400" rtl="0" eaLnBrk="1" latinLnBrk="0" hangingPunct="1">
        <a:lnSpc>
          <a:spcPct val="9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05">
          <p15:clr>
            <a:srgbClr val="F26B43"/>
          </p15:clr>
        </p15:guide>
        <p15:guide id="2" pos="290">
          <p15:clr>
            <a:srgbClr val="F26B43"/>
          </p15:clr>
        </p15:guide>
        <p15:guide id="3" pos="7378">
          <p15:clr>
            <a:srgbClr val="F26B43"/>
          </p15:clr>
        </p15:guide>
        <p15:guide id="4" orient="horz" pos="3896">
          <p15:clr>
            <a:srgbClr val="F26B43"/>
          </p15:clr>
        </p15:guide>
        <p15:guide id="5" orient="horz" pos="397">
          <p15:clr>
            <a:srgbClr val="F26B43"/>
          </p15:clr>
        </p15:guide>
        <p15:guide id="6" pos="3761">
          <p15:clr>
            <a:srgbClr val="F26B43"/>
          </p15:clr>
        </p15:guide>
        <p15:guide id="7" pos="391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ubtitle 1"/>
          <p:cNvSpPr txBox="1">
            <a:spLocks noGrp="1"/>
          </p:cNvSpPr>
          <p:nvPr>
            <p:ph type="subTitle" sz="quarter" idx="1"/>
          </p:nvPr>
        </p:nvSpPr>
        <p:spPr>
          <a:xfrm>
            <a:off x="173920" y="5247881"/>
            <a:ext cx="4988791" cy="548006"/>
          </a:xfrm>
          <a:prstGeom prst="rect">
            <a:avLst/>
          </a:prstGeom>
        </p:spPr>
        <p:txBody>
          <a:bodyPr>
            <a:noAutofit/>
          </a:bodyPr>
          <a:lstStyle/>
          <a:p>
            <a:r>
              <a:rPr lang="ru-RU" dirty="0" smtClean="0"/>
              <a:t>Тарасенко Артем Владимирович, к.х.н. Руководитель Департамента новых технологий Хальдор Топсе,</a:t>
            </a:r>
            <a:r>
              <a:rPr lang="en-US" dirty="0" smtClean="0"/>
              <a:t> art@topsoe.com, +79169995119</a:t>
            </a:r>
          </a:p>
          <a:p>
            <a:r>
              <a:rPr lang="ru-RU" i="1" dirty="0" smtClean="0"/>
              <a:t>Казань, 14 июня 2018</a:t>
            </a:r>
            <a:endParaRPr i="1" dirty="0"/>
          </a:p>
        </p:txBody>
      </p:sp>
      <p:sp>
        <p:nvSpPr>
          <p:cNvPr id="270" name="Title 2"/>
          <p:cNvSpPr txBox="1">
            <a:spLocks noGrp="1"/>
          </p:cNvSpPr>
          <p:nvPr>
            <p:ph type="ctrTitle"/>
          </p:nvPr>
        </p:nvSpPr>
        <p:spPr>
          <a:xfrm>
            <a:off x="173920" y="3348594"/>
            <a:ext cx="6428974" cy="1735201"/>
          </a:xfrm>
          <a:prstGeom prst="rect">
            <a:avLst/>
          </a:prstGeom>
        </p:spPr>
        <p:txBody>
          <a:bodyPr/>
          <a:lstStyle/>
          <a:p>
            <a:pPr>
              <a:defRPr sz="3200" b="1">
                <a:solidFill>
                  <a:srgbClr val="FFFFFF"/>
                </a:solidFill>
              </a:defRPr>
            </a:pPr>
            <a:r>
              <a:rPr lang="ru-RU" dirty="0" smtClean="0"/>
              <a:t>Технология </a:t>
            </a:r>
            <a:r>
              <a:rPr dirty="0" smtClean="0"/>
              <a:t>GECCO™</a:t>
            </a:r>
            <a:r>
              <a:rPr lang="ru-RU" dirty="0" smtClean="0"/>
              <a:t> </a:t>
            </a:r>
            <a:r>
              <a:rPr dirty="0"/>
              <a:t/>
            </a:r>
            <a:br>
              <a:rPr dirty="0"/>
            </a:br>
            <a:r>
              <a:rPr lang="ru-RU" dirty="0" smtClean="0"/>
              <a:t>Очистка свалочного газа</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dirty="0"/>
          </a:p>
        </p:txBody>
      </p:sp>
      <p:sp>
        <p:nvSpPr>
          <p:cNvPr id="471" name="The Topsoe approach"/>
          <p:cNvSpPr txBox="1">
            <a:spLocks noGrp="1"/>
          </p:cNvSpPr>
          <p:nvPr>
            <p:ph type="title"/>
          </p:nvPr>
        </p:nvSpPr>
        <p:spPr>
          <a:prstGeom prst="rect">
            <a:avLst/>
          </a:prstGeom>
        </p:spPr>
        <p:txBody>
          <a:bodyPr/>
          <a:lstStyle/>
          <a:p>
            <a:r>
              <a:rPr lang="ru-RU" dirty="0" smtClean="0"/>
              <a:t>Пакет услуг Хальдор Топсе</a:t>
            </a:r>
            <a:endParaRPr dirty="0"/>
          </a:p>
        </p:txBody>
      </p:sp>
      <p:sp>
        <p:nvSpPr>
          <p:cNvPr id="473" name="Content Placeholder 3"/>
          <p:cNvSpPr txBox="1"/>
          <p:nvPr/>
        </p:nvSpPr>
        <p:spPr>
          <a:xfrm>
            <a:off x="384047" y="1493077"/>
            <a:ext cx="11423906" cy="48760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228600" indent="-228600">
              <a:lnSpc>
                <a:spcPct val="90000"/>
              </a:lnSpc>
              <a:spcBef>
                <a:spcPts val="1000"/>
              </a:spcBef>
              <a:buClr>
                <a:schemeClr val="accent1"/>
              </a:buClr>
              <a:buSzPct val="100000"/>
              <a:buFont typeface="Arial"/>
              <a:buChar char="•"/>
              <a:defRPr sz="2000"/>
            </a:pPr>
            <a:r>
              <a:rPr lang="ru-RU" dirty="0" smtClean="0"/>
              <a:t>Анализ газа для каждого проекта</a:t>
            </a:r>
            <a:endParaRPr dirty="0"/>
          </a:p>
          <a:p>
            <a:pPr marL="228600" indent="-228600">
              <a:lnSpc>
                <a:spcPct val="90000"/>
              </a:lnSpc>
              <a:spcBef>
                <a:spcPts val="1000"/>
              </a:spcBef>
              <a:buClr>
                <a:schemeClr val="accent1"/>
              </a:buClr>
              <a:buSzPct val="100000"/>
              <a:buFont typeface="Arial"/>
              <a:buChar char="•"/>
              <a:defRPr sz="2000"/>
            </a:pPr>
            <a:r>
              <a:rPr lang="ru-RU" dirty="0" smtClean="0"/>
              <a:t>Подготовка документации для получения разрешений</a:t>
            </a:r>
            <a:endParaRPr dirty="0"/>
          </a:p>
          <a:p>
            <a:pPr marL="228600" indent="-228600">
              <a:lnSpc>
                <a:spcPct val="90000"/>
              </a:lnSpc>
              <a:spcBef>
                <a:spcPts val="1000"/>
              </a:spcBef>
              <a:buClr>
                <a:schemeClr val="accent1"/>
              </a:buClr>
              <a:buSzPct val="100000"/>
              <a:buFont typeface="Arial"/>
              <a:buChar char="•"/>
              <a:defRPr sz="2000"/>
            </a:pPr>
            <a:r>
              <a:rPr lang="ru-RU" dirty="0" smtClean="0"/>
              <a:t>Инжиниринг</a:t>
            </a:r>
            <a:r>
              <a:rPr dirty="0" smtClean="0"/>
              <a:t>, </a:t>
            </a:r>
            <a:r>
              <a:rPr lang="ru-RU" dirty="0" smtClean="0"/>
              <a:t>поставка ключевого оборудования, катализаторов, лицензирование</a:t>
            </a:r>
            <a:endParaRPr dirty="0"/>
          </a:p>
          <a:p>
            <a:pPr marL="228600" indent="-228600">
              <a:lnSpc>
                <a:spcPct val="90000"/>
              </a:lnSpc>
              <a:spcBef>
                <a:spcPts val="1000"/>
              </a:spcBef>
              <a:buClr>
                <a:schemeClr val="accent1"/>
              </a:buClr>
              <a:buSzPct val="100000"/>
              <a:buFont typeface="Arial"/>
              <a:buChar char="•"/>
              <a:defRPr sz="2000"/>
            </a:pPr>
            <a:r>
              <a:rPr lang="ru-RU" dirty="0" smtClean="0"/>
              <a:t>Ввод в эксплуатацию</a:t>
            </a:r>
            <a:endParaRPr dirty="0"/>
          </a:p>
          <a:p>
            <a:pPr marL="228600" indent="-228600">
              <a:lnSpc>
                <a:spcPct val="90000"/>
              </a:lnSpc>
              <a:spcBef>
                <a:spcPts val="1000"/>
              </a:spcBef>
              <a:buClr>
                <a:schemeClr val="accent1"/>
              </a:buClr>
              <a:buSzPct val="100000"/>
              <a:buFont typeface="Arial"/>
              <a:buChar char="•"/>
              <a:defRPr sz="2000"/>
            </a:pPr>
            <a:r>
              <a:rPr lang="ru-RU" dirty="0" smtClean="0"/>
              <a:t>Постоянная оптимизация и мониторинг, исходя из качества газа, выхода, потребления энергоресурсов.</a:t>
            </a:r>
            <a:endParaRPr dirty="0"/>
          </a:p>
          <a:p>
            <a:pPr marL="228600" indent="-228600">
              <a:lnSpc>
                <a:spcPct val="90000"/>
              </a:lnSpc>
              <a:spcBef>
                <a:spcPts val="1000"/>
              </a:spcBef>
              <a:buClr>
                <a:schemeClr val="accent1"/>
              </a:buClr>
              <a:buSzPct val="100000"/>
              <a:buFont typeface="Arial"/>
              <a:buChar char="•"/>
              <a:defRPr sz="2000"/>
            </a:pPr>
            <a:r>
              <a:rPr lang="ru-RU" dirty="0" smtClean="0"/>
              <a:t>Поставка необходимых материалов и катализаторов на долгосрочной основе.</a:t>
            </a:r>
            <a:endParaRPr dirty="0"/>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6"/>
          <a:stretch/>
        </p:blipFill>
        <p:spPr bwMode="auto">
          <a:xfrm>
            <a:off x="472440" y="4999767"/>
            <a:ext cx="2440475" cy="151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Placeholder 13"/>
          <p:cNvPicPr>
            <a:picLocks noChangeAspect="1"/>
          </p:cNvPicPr>
          <p:nvPr/>
        </p:nvPicPr>
        <p:blipFill>
          <a:blip r:embed="rId4" cstate="print">
            <a:extLst>
              <a:ext uri="{28A0092B-C50C-407E-A947-70E740481C1C}">
                <a14:useLocalDpi xmlns:a14="http://schemas.microsoft.com/office/drawing/2010/main" val="0"/>
              </a:ext>
            </a:extLst>
          </a:blip>
          <a:srcRect l="2250" r="2250"/>
          <a:stretch>
            <a:fillRect/>
          </a:stretch>
        </p:blipFill>
        <p:spPr>
          <a:xfrm>
            <a:off x="7725205" y="5026980"/>
            <a:ext cx="2496750" cy="1508880"/>
          </a:xfrm>
          <a:prstGeom prst="rect">
            <a:avLst/>
          </a:prstGeom>
          <a:solidFill>
            <a:schemeClr val="bg1">
              <a:lumMod val="85000"/>
            </a:schemeClr>
          </a:solidFill>
        </p:spPr>
      </p:pic>
      <p:pic>
        <p:nvPicPr>
          <p:cNvPr id="9" name="Picture 48" descr="Picture 48"/>
          <p:cNvPicPr>
            <a:picLocks noChangeAspect="1"/>
          </p:cNvPicPr>
          <p:nvPr/>
        </p:nvPicPr>
        <p:blipFill>
          <a:blip r:embed="rId5">
            <a:extLst/>
          </a:blip>
          <a:stretch>
            <a:fillRect/>
          </a:stretch>
        </p:blipFill>
        <p:spPr>
          <a:xfrm>
            <a:off x="4024906" y="5026980"/>
            <a:ext cx="2778093" cy="156330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2600" dirty="0" smtClean="0"/>
              <a:t>Хальдор Топсе - передовые </a:t>
            </a:r>
            <a:r>
              <a:rPr lang="ru-RU" sz="2600" dirty="0" smtClean="0"/>
              <a:t>катализаторы и технологии</a:t>
            </a:r>
            <a:endParaRPr lang="en-US" sz="2600" dirty="0"/>
          </a:p>
        </p:txBody>
      </p:sp>
      <p:grpSp>
        <p:nvGrpSpPr>
          <p:cNvPr id="5" name="Group 4"/>
          <p:cNvGrpSpPr/>
          <p:nvPr/>
        </p:nvGrpSpPr>
        <p:grpSpPr>
          <a:xfrm>
            <a:off x="641276" y="1512348"/>
            <a:ext cx="8680524" cy="4723352"/>
            <a:chOff x="755576" y="1613948"/>
            <a:chExt cx="7446004" cy="4097877"/>
          </a:xfrm>
        </p:grpSpPr>
        <p:grpSp>
          <p:nvGrpSpPr>
            <p:cNvPr id="15" name="Group 14"/>
            <p:cNvGrpSpPr/>
            <p:nvPr/>
          </p:nvGrpSpPr>
          <p:grpSpPr>
            <a:xfrm>
              <a:off x="755576" y="1613948"/>
              <a:ext cx="7446004" cy="3905343"/>
              <a:chOff x="529517" y="1626889"/>
              <a:chExt cx="7446004" cy="3905343"/>
            </a:xfrm>
          </p:grpSpPr>
          <p:sp>
            <p:nvSpPr>
              <p:cNvPr id="16" name="Title 1"/>
              <p:cNvSpPr txBox="1">
                <a:spLocks/>
              </p:cNvSpPr>
              <p:nvPr/>
            </p:nvSpPr>
            <p:spPr>
              <a:xfrm>
                <a:off x="620970" y="1654210"/>
                <a:ext cx="1106524" cy="579940"/>
              </a:xfrm>
              <a:prstGeom prst="rect">
                <a:avLst/>
              </a:prstGeom>
              <a:ln>
                <a:miter lim="800000"/>
                <a:headEnd/>
                <a:tailEnd/>
              </a:ln>
            </p:spPr>
            <p:txBody>
              <a:bodyPr anchor="ctr"/>
              <a:lstStyle>
                <a:lvl1pPr algn="l" rtl="0" eaLnBrk="0" fontAlgn="base" hangingPunct="0">
                  <a:spcBef>
                    <a:spcPct val="0"/>
                  </a:spcBef>
                  <a:spcAft>
                    <a:spcPct val="0"/>
                  </a:spcAft>
                  <a:defRPr sz="3400">
                    <a:solidFill>
                      <a:srgbClr val="002774"/>
                    </a:solidFill>
                    <a:latin typeface="+mj-lt"/>
                    <a:ea typeface="+mj-ea"/>
                    <a:cs typeface="ＭＳ Ｐゴシック" charset="0"/>
                  </a:defRPr>
                </a:lvl1pPr>
                <a:lvl2pPr algn="l" rtl="0" eaLnBrk="0" fontAlgn="base" hangingPunct="0">
                  <a:spcBef>
                    <a:spcPct val="0"/>
                  </a:spcBef>
                  <a:spcAft>
                    <a:spcPct val="0"/>
                  </a:spcAft>
                  <a:defRPr sz="3400">
                    <a:solidFill>
                      <a:srgbClr val="002774"/>
                    </a:solidFill>
                    <a:latin typeface="Arial" charset="0"/>
                    <a:ea typeface="ＭＳ Ｐゴシック" charset="0"/>
                    <a:cs typeface="ＭＳ Ｐゴシック" charset="0"/>
                  </a:defRPr>
                </a:lvl2pPr>
                <a:lvl3pPr algn="l" rtl="0" eaLnBrk="0" fontAlgn="base" hangingPunct="0">
                  <a:spcBef>
                    <a:spcPct val="0"/>
                  </a:spcBef>
                  <a:spcAft>
                    <a:spcPct val="0"/>
                  </a:spcAft>
                  <a:defRPr sz="3400">
                    <a:solidFill>
                      <a:srgbClr val="002774"/>
                    </a:solidFill>
                    <a:latin typeface="Arial" charset="0"/>
                    <a:ea typeface="ＭＳ Ｐゴシック" charset="0"/>
                    <a:cs typeface="ＭＳ Ｐゴシック" charset="0"/>
                  </a:defRPr>
                </a:lvl3pPr>
                <a:lvl4pPr algn="l" rtl="0" eaLnBrk="0" fontAlgn="base" hangingPunct="0">
                  <a:spcBef>
                    <a:spcPct val="0"/>
                  </a:spcBef>
                  <a:spcAft>
                    <a:spcPct val="0"/>
                  </a:spcAft>
                  <a:defRPr sz="3400">
                    <a:solidFill>
                      <a:srgbClr val="002774"/>
                    </a:solidFill>
                    <a:latin typeface="Arial" charset="0"/>
                    <a:ea typeface="ＭＳ Ｐゴシック" charset="0"/>
                    <a:cs typeface="ＭＳ Ｐゴシック" charset="0"/>
                  </a:defRPr>
                </a:lvl4pPr>
                <a:lvl5pPr algn="l" rtl="0" eaLnBrk="0" fontAlgn="base" hangingPunct="0">
                  <a:spcBef>
                    <a:spcPct val="0"/>
                  </a:spcBef>
                  <a:spcAft>
                    <a:spcPct val="0"/>
                  </a:spcAft>
                  <a:defRPr sz="3400">
                    <a:solidFill>
                      <a:srgbClr val="002774"/>
                    </a:solidFill>
                    <a:latin typeface="Arial" charset="0"/>
                    <a:ea typeface="ＭＳ Ｐゴシック" charset="0"/>
                    <a:cs typeface="ＭＳ Ｐゴシック" charset="0"/>
                  </a:defRPr>
                </a:lvl5pPr>
                <a:lvl6pPr marL="457200" algn="l" rtl="0" fontAlgn="base">
                  <a:spcBef>
                    <a:spcPct val="0"/>
                  </a:spcBef>
                  <a:spcAft>
                    <a:spcPct val="0"/>
                  </a:spcAft>
                  <a:defRPr sz="3400">
                    <a:solidFill>
                      <a:srgbClr val="002774"/>
                    </a:solidFill>
                    <a:latin typeface="Arial" charset="0"/>
                    <a:ea typeface="ＭＳ Ｐゴシック" charset="0"/>
                  </a:defRPr>
                </a:lvl6pPr>
                <a:lvl7pPr marL="914400" algn="l" rtl="0" fontAlgn="base">
                  <a:spcBef>
                    <a:spcPct val="0"/>
                  </a:spcBef>
                  <a:spcAft>
                    <a:spcPct val="0"/>
                  </a:spcAft>
                  <a:defRPr sz="3400">
                    <a:solidFill>
                      <a:srgbClr val="002774"/>
                    </a:solidFill>
                    <a:latin typeface="Arial" charset="0"/>
                    <a:ea typeface="ＭＳ Ｐゴシック" charset="0"/>
                  </a:defRPr>
                </a:lvl7pPr>
                <a:lvl8pPr marL="1371600" algn="l" rtl="0" fontAlgn="base">
                  <a:spcBef>
                    <a:spcPct val="0"/>
                  </a:spcBef>
                  <a:spcAft>
                    <a:spcPct val="0"/>
                  </a:spcAft>
                  <a:defRPr sz="3400">
                    <a:solidFill>
                      <a:srgbClr val="002774"/>
                    </a:solidFill>
                    <a:latin typeface="Arial" charset="0"/>
                    <a:ea typeface="ＭＳ Ｐゴシック" charset="0"/>
                  </a:defRPr>
                </a:lvl8pPr>
                <a:lvl9pPr marL="1828800" algn="l" rtl="0" fontAlgn="base">
                  <a:spcBef>
                    <a:spcPct val="0"/>
                  </a:spcBef>
                  <a:spcAft>
                    <a:spcPct val="0"/>
                  </a:spcAft>
                  <a:defRPr sz="3400">
                    <a:solidFill>
                      <a:srgbClr val="002774"/>
                    </a:solidFill>
                    <a:latin typeface="Arial" charset="0"/>
                    <a:ea typeface="ＭＳ Ｐゴシック" charset="0"/>
                  </a:defRPr>
                </a:lvl9pPr>
              </a:lstStyle>
              <a:p>
                <a:pPr eaLnBrk="1" hangingPunct="1">
                  <a:defRPr/>
                </a:pPr>
                <a:r>
                  <a:rPr lang="en-US" sz="1400" dirty="0">
                    <a:solidFill>
                      <a:schemeClr val="bg1"/>
                    </a:solidFill>
                    <a:latin typeface="HelveticaNeueLT Std Lt"/>
                    <a:cs typeface="HelveticaNeueLT Std Lt"/>
                  </a:rPr>
                  <a:t>Ammonia</a:t>
                </a:r>
              </a:p>
            </p:txBody>
          </p:sp>
          <p:pic>
            <p:nvPicPr>
              <p:cNvPr id="17" name="Picture 16" descr="Ammoni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162" y="1626889"/>
                <a:ext cx="2464911" cy="129805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3717" y="1635044"/>
                <a:ext cx="2468364" cy="1289901"/>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2080" y="1626890"/>
                <a:ext cx="2503441" cy="1315656"/>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161" y="2924945"/>
                <a:ext cx="2464911" cy="1289552"/>
              </a:xfrm>
              <a:prstGeom prst="rect">
                <a:avLst/>
              </a:prstGeom>
            </p:spPr>
          </p:pic>
          <p:sp>
            <p:nvSpPr>
              <p:cNvPr id="26" name="Text Box 13"/>
              <p:cNvSpPr txBox="1">
                <a:spLocks noChangeAspect="1" noChangeArrowheads="1"/>
              </p:cNvSpPr>
              <p:nvPr/>
            </p:nvSpPr>
            <p:spPr bwMode="auto">
              <a:xfrm>
                <a:off x="620970" y="1728736"/>
                <a:ext cx="1897281" cy="18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lvl="0"/>
                <a:r>
                  <a:rPr lang="ru-RU" sz="1400" b="1" dirty="0" smtClean="0">
                    <a:solidFill>
                      <a:srgbClr val="FFFFFF"/>
                    </a:solidFill>
                  </a:rPr>
                  <a:t>Аммиак</a:t>
                </a:r>
                <a:endParaRPr lang="en-US" sz="1400" b="1" dirty="0">
                  <a:solidFill>
                    <a:srgbClr val="FFFFFF"/>
                  </a:solidFill>
                </a:endParaRPr>
              </a:p>
            </p:txBody>
          </p:sp>
          <p:sp>
            <p:nvSpPr>
              <p:cNvPr id="27" name="Text Box 13"/>
              <p:cNvSpPr txBox="1">
                <a:spLocks noChangeAspect="1" noChangeArrowheads="1"/>
              </p:cNvSpPr>
              <p:nvPr/>
            </p:nvSpPr>
            <p:spPr bwMode="auto">
              <a:xfrm>
                <a:off x="3059832" y="1728736"/>
                <a:ext cx="1897281" cy="18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lvl="0"/>
                <a:r>
                  <a:rPr lang="ru-RU" sz="1400" b="1" dirty="0" smtClean="0">
                    <a:solidFill>
                      <a:srgbClr val="FFFFFF"/>
                    </a:solidFill>
                  </a:rPr>
                  <a:t>Автомобили</a:t>
                </a:r>
                <a:endParaRPr lang="en-US" sz="1400" b="1" dirty="0">
                  <a:solidFill>
                    <a:srgbClr val="FFFFFF"/>
                  </a:solidFill>
                </a:endParaRPr>
              </a:p>
            </p:txBody>
          </p:sp>
          <p:sp>
            <p:nvSpPr>
              <p:cNvPr id="28" name="Text Box 13"/>
              <p:cNvSpPr txBox="1">
                <a:spLocks noChangeAspect="1" noChangeArrowheads="1"/>
              </p:cNvSpPr>
              <p:nvPr/>
            </p:nvSpPr>
            <p:spPr bwMode="auto">
              <a:xfrm>
                <a:off x="5489640" y="1728736"/>
                <a:ext cx="1897281" cy="18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lvl="0"/>
                <a:r>
                  <a:rPr lang="ru-RU" sz="1400" b="1" dirty="0" smtClean="0">
                    <a:solidFill>
                      <a:srgbClr val="FFFFFF"/>
                    </a:solidFill>
                  </a:rPr>
                  <a:t>Водород</a:t>
                </a:r>
                <a:endParaRPr lang="en-US" sz="1400" b="1" dirty="0">
                  <a:solidFill>
                    <a:srgbClr val="FFFFFF"/>
                  </a:solidFill>
                </a:endParaRPr>
              </a:p>
            </p:txBody>
          </p:sp>
          <p:sp>
            <p:nvSpPr>
              <p:cNvPr id="29" name="Text Box 13"/>
              <p:cNvSpPr txBox="1">
                <a:spLocks noChangeAspect="1" noChangeArrowheads="1"/>
              </p:cNvSpPr>
              <p:nvPr/>
            </p:nvSpPr>
            <p:spPr bwMode="auto">
              <a:xfrm>
                <a:off x="559526" y="2965633"/>
                <a:ext cx="1897281" cy="18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lvl="0"/>
                <a:r>
                  <a:rPr lang="ru-RU" sz="1400" b="1" dirty="0" smtClean="0">
                    <a:solidFill>
                      <a:srgbClr val="FFFFFF"/>
                    </a:solidFill>
                  </a:rPr>
                  <a:t>Метанол</a:t>
                </a:r>
                <a:endParaRPr lang="en-US" sz="1400" b="1" dirty="0">
                  <a:solidFill>
                    <a:srgbClr val="FFFFFF"/>
                  </a:solidFill>
                </a:endParaRP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3717" y="2924945"/>
                <a:ext cx="2468363" cy="1301348"/>
              </a:xfrm>
              <a:prstGeom prst="rect">
                <a:avLst/>
              </a:prstGeom>
            </p:spPr>
          </p:pic>
          <p:sp>
            <p:nvSpPr>
              <p:cNvPr id="31" name="Text Box 13"/>
              <p:cNvSpPr txBox="1">
                <a:spLocks noChangeAspect="1" noChangeArrowheads="1"/>
              </p:cNvSpPr>
              <p:nvPr/>
            </p:nvSpPr>
            <p:spPr bwMode="auto">
              <a:xfrm>
                <a:off x="3033863" y="3038898"/>
                <a:ext cx="1709559" cy="18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lvl="0"/>
                <a:r>
                  <a:rPr lang="ru-RU" sz="1400" b="1" dirty="0" smtClean="0">
                    <a:solidFill>
                      <a:srgbClr val="FFFFFF"/>
                    </a:solidFill>
                  </a:rPr>
                  <a:t>НПЗ</a:t>
                </a:r>
                <a:endParaRPr lang="en-US" sz="1400" b="1" dirty="0">
                  <a:solidFill>
                    <a:srgbClr val="FFFFFF"/>
                  </a:solidFill>
                </a:endParaRPr>
              </a:p>
            </p:txBody>
          </p: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2080" y="2902872"/>
                <a:ext cx="2503441" cy="1312539"/>
              </a:xfrm>
              <a:prstGeom prst="rect">
                <a:avLst/>
              </a:prstGeom>
            </p:spPr>
          </p:pic>
          <p:sp>
            <p:nvSpPr>
              <p:cNvPr id="33" name="Text Box 13"/>
              <p:cNvSpPr txBox="1">
                <a:spLocks noChangeAspect="1" noChangeArrowheads="1"/>
              </p:cNvSpPr>
              <p:nvPr/>
            </p:nvSpPr>
            <p:spPr bwMode="auto">
              <a:xfrm>
                <a:off x="5472080" y="3051319"/>
                <a:ext cx="1545245" cy="18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lvl="0"/>
                <a:r>
                  <a:rPr lang="ru-RU" sz="1400" b="1" dirty="0" smtClean="0">
                    <a:solidFill>
                      <a:srgbClr val="FFFFFF"/>
                    </a:solidFill>
                  </a:rPr>
                  <a:t>Очистка газов</a:t>
                </a:r>
                <a:endParaRPr lang="en-US" sz="1400" b="1" dirty="0">
                  <a:solidFill>
                    <a:srgbClr val="FFFFFF"/>
                  </a:solidFill>
                </a:endParaRPr>
              </a:p>
            </p:txBody>
          </p:sp>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517" y="4214497"/>
                <a:ext cx="2469555" cy="1296376"/>
              </a:xfrm>
              <a:prstGeom prst="rect">
                <a:avLst/>
              </a:prstGeom>
            </p:spPr>
          </p:pic>
          <p:sp>
            <p:nvSpPr>
              <p:cNvPr id="35" name="Text Box 13"/>
              <p:cNvSpPr txBox="1">
                <a:spLocks noChangeAspect="1" noChangeArrowheads="1"/>
              </p:cNvSpPr>
              <p:nvPr/>
            </p:nvSpPr>
            <p:spPr bwMode="auto">
              <a:xfrm>
                <a:off x="534162" y="4313751"/>
                <a:ext cx="1616611" cy="18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lvl="0"/>
                <a:r>
                  <a:rPr lang="ru-RU" sz="1400" b="1" dirty="0" smtClean="0">
                    <a:solidFill>
                      <a:srgbClr val="FFFFFF"/>
                    </a:solidFill>
                  </a:rPr>
                  <a:t>Синтез-газ</a:t>
                </a:r>
                <a:endParaRPr lang="en-US" sz="1400" b="1" dirty="0">
                  <a:solidFill>
                    <a:srgbClr val="FFFFFF"/>
                  </a:solidFill>
                </a:endParaRPr>
              </a:p>
            </p:txBody>
          </p:sp>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3717" y="4226293"/>
                <a:ext cx="2490853" cy="1305939"/>
              </a:xfrm>
              <a:prstGeom prst="rect">
                <a:avLst/>
              </a:prstGeom>
            </p:spPr>
          </p:pic>
          <p:sp>
            <p:nvSpPr>
              <p:cNvPr id="37" name="Text Box 13"/>
              <p:cNvSpPr txBox="1">
                <a:spLocks noChangeAspect="1" noChangeArrowheads="1"/>
              </p:cNvSpPr>
              <p:nvPr/>
            </p:nvSpPr>
            <p:spPr bwMode="auto">
              <a:xfrm>
                <a:off x="3016258" y="4313751"/>
                <a:ext cx="1309827" cy="18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p>
                <a:pPr lvl="0"/>
                <a:r>
                  <a:rPr lang="ru-RU" sz="1400" b="1" dirty="0" smtClean="0">
                    <a:solidFill>
                      <a:srgbClr val="FFFFFF"/>
                    </a:solidFill>
                  </a:rPr>
                  <a:t>Серная кислота</a:t>
                </a:r>
                <a:endParaRPr lang="en-US" sz="1400" b="1" dirty="0">
                  <a:solidFill>
                    <a:srgbClr val="FFFFFF"/>
                  </a:solidFill>
                </a:endParaRPr>
              </a:p>
            </p:txBody>
          </p:sp>
        </p:gr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11671" y="4206875"/>
              <a:ext cx="14763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58897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
          <p:cNvSpPr>
            <a:spLocks noChangeAspect="1"/>
          </p:cNvSpPr>
          <p:nvPr/>
        </p:nvSpPr>
        <p:spPr bwMode="auto">
          <a:xfrm>
            <a:off x="8080708" y="4423769"/>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2"/>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rgbClr val="192D4D"/>
                </a:solidFill>
                <a:latin typeface="+mj-lt"/>
              </a:rPr>
              <a:t>Аспиранты и студенты</a:t>
            </a:r>
            <a:endParaRPr lang="en-US" sz="900" kern="1100" dirty="0">
              <a:solidFill>
                <a:srgbClr val="192D4D"/>
              </a:solidFill>
              <a:latin typeface="+mj-lt"/>
            </a:endParaRPr>
          </a:p>
        </p:txBody>
      </p:sp>
      <p:sp>
        <p:nvSpPr>
          <p:cNvPr id="33" name="Freeform 5"/>
          <p:cNvSpPr>
            <a:spLocks noChangeAspect="1"/>
          </p:cNvSpPr>
          <p:nvPr/>
        </p:nvSpPr>
        <p:spPr bwMode="auto">
          <a:xfrm>
            <a:off x="467481" y="3343769"/>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6"/>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latin typeface="+mj-lt"/>
              </a:rPr>
              <a:t>Танеко</a:t>
            </a:r>
          </a:p>
          <a:p>
            <a:pPr algn="ctr">
              <a:lnSpc>
                <a:spcPct val="90000"/>
              </a:lnSpc>
            </a:pPr>
            <a:r>
              <a:rPr lang="ru-RU" sz="900" kern="1100" dirty="0" smtClean="0">
                <a:solidFill>
                  <a:schemeClr val="bg1"/>
                </a:solidFill>
                <a:latin typeface="+mj-lt"/>
              </a:rPr>
              <a:t>Этап 1</a:t>
            </a:r>
            <a:endParaRPr lang="en-US" sz="900" kern="1100" dirty="0">
              <a:solidFill>
                <a:schemeClr val="bg1"/>
              </a:solidFill>
              <a:latin typeface="+mj-lt"/>
            </a:endParaRPr>
          </a:p>
        </p:txBody>
      </p:sp>
      <p:sp>
        <p:nvSpPr>
          <p:cNvPr id="42" name="Right Arrow 41"/>
          <p:cNvSpPr/>
          <p:nvPr/>
        </p:nvSpPr>
        <p:spPr>
          <a:xfrm>
            <a:off x="793454" y="1345178"/>
            <a:ext cx="7105883" cy="4746814"/>
          </a:xfrm>
          <a:prstGeom prst="rightArrow">
            <a:avLst/>
          </a:prstGeom>
          <a:solidFill>
            <a:srgbClr val="7C868D">
              <a:alpha val="16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1" name="Freeform 5"/>
          <p:cNvSpPr>
            <a:spLocks noChangeAspect="1"/>
          </p:cNvSpPr>
          <p:nvPr/>
        </p:nvSpPr>
        <p:spPr bwMode="auto">
          <a:xfrm>
            <a:off x="467481" y="4182540"/>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4"/>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rPr>
              <a:t>КНИТУ</a:t>
            </a:r>
            <a:r>
              <a:rPr lang="en-US" sz="900" kern="1100" dirty="0" smtClean="0">
                <a:solidFill>
                  <a:schemeClr val="bg1"/>
                </a:solidFill>
              </a:rPr>
              <a:t>: </a:t>
            </a:r>
            <a:r>
              <a:rPr lang="ru-RU" sz="900" kern="1100" dirty="0" smtClean="0">
                <a:solidFill>
                  <a:schemeClr val="bg1"/>
                </a:solidFill>
              </a:rPr>
              <a:t/>
            </a:r>
            <a:br>
              <a:rPr lang="ru-RU" sz="900" kern="1100" dirty="0" smtClean="0">
                <a:solidFill>
                  <a:schemeClr val="bg1"/>
                </a:solidFill>
              </a:rPr>
            </a:br>
            <a:r>
              <a:rPr lang="en-US" sz="900" kern="1100" dirty="0" smtClean="0">
                <a:solidFill>
                  <a:schemeClr val="bg1"/>
                </a:solidFill>
              </a:rPr>
              <a:t>R&amp;D </a:t>
            </a:r>
            <a:r>
              <a:rPr lang="ru-RU" sz="900" kern="1100" dirty="0" smtClean="0">
                <a:solidFill>
                  <a:schemeClr val="bg1"/>
                </a:solidFill>
              </a:rPr>
              <a:t>проект</a:t>
            </a:r>
            <a:endParaRPr lang="en-US" sz="900" kern="1100" dirty="0">
              <a:solidFill>
                <a:schemeClr val="bg1"/>
              </a:solidFill>
            </a:endParaRPr>
          </a:p>
        </p:txBody>
      </p:sp>
      <p:sp>
        <p:nvSpPr>
          <p:cNvPr id="74" name="Freeform 5"/>
          <p:cNvSpPr>
            <a:spLocks noChangeAspect="1"/>
          </p:cNvSpPr>
          <p:nvPr/>
        </p:nvSpPr>
        <p:spPr bwMode="auto">
          <a:xfrm>
            <a:off x="3245250" y="4869280"/>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4"/>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latin typeface="+mj-lt"/>
              </a:rPr>
              <a:t>Катализаторы: тестирование, разработка</a:t>
            </a:r>
            <a:endParaRPr lang="en-US" sz="900" kern="1100" dirty="0">
              <a:solidFill>
                <a:schemeClr val="bg1"/>
              </a:solidFill>
              <a:latin typeface="+mj-lt"/>
            </a:endParaRPr>
          </a:p>
        </p:txBody>
      </p:sp>
      <p:sp>
        <p:nvSpPr>
          <p:cNvPr id="85" name="Freeform 5"/>
          <p:cNvSpPr>
            <a:spLocks noChangeAspect="1"/>
          </p:cNvSpPr>
          <p:nvPr/>
        </p:nvSpPr>
        <p:spPr bwMode="auto">
          <a:xfrm>
            <a:off x="467481" y="4869280"/>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4"/>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latin typeface="+mj-lt"/>
              </a:rPr>
              <a:t>КФУ</a:t>
            </a:r>
            <a:r>
              <a:rPr lang="en-US" sz="900" kern="1100" dirty="0" smtClean="0">
                <a:solidFill>
                  <a:schemeClr val="bg1"/>
                </a:solidFill>
                <a:latin typeface="+mj-lt"/>
              </a:rPr>
              <a:t>: </a:t>
            </a:r>
            <a:r>
              <a:rPr lang="ru-RU" sz="900" kern="1100" dirty="0" smtClean="0">
                <a:solidFill>
                  <a:schemeClr val="bg1"/>
                </a:solidFill>
                <a:latin typeface="+mj-lt"/>
              </a:rPr>
              <a:t/>
            </a:r>
            <a:br>
              <a:rPr lang="ru-RU" sz="900" kern="1100" dirty="0" smtClean="0">
                <a:solidFill>
                  <a:schemeClr val="bg1"/>
                </a:solidFill>
                <a:latin typeface="+mj-lt"/>
              </a:rPr>
            </a:br>
            <a:r>
              <a:rPr lang="en-US" sz="900" kern="1100" dirty="0" smtClean="0">
                <a:solidFill>
                  <a:schemeClr val="bg1"/>
                </a:solidFill>
                <a:latin typeface="+mj-lt"/>
              </a:rPr>
              <a:t>R&amp;D</a:t>
            </a:r>
            <a:r>
              <a:rPr lang="ru-RU" sz="900" kern="1100" dirty="0" smtClean="0">
                <a:solidFill>
                  <a:schemeClr val="bg1"/>
                </a:solidFill>
                <a:latin typeface="+mj-lt"/>
              </a:rPr>
              <a:t> проект</a:t>
            </a:r>
            <a:endParaRPr lang="en-US" sz="900" kern="1100" dirty="0">
              <a:solidFill>
                <a:schemeClr val="bg1"/>
              </a:solidFill>
              <a:latin typeface="+mj-lt"/>
            </a:endParaRPr>
          </a:p>
        </p:txBody>
      </p:sp>
      <p:sp>
        <p:nvSpPr>
          <p:cNvPr id="4" name="Title 3"/>
          <p:cNvSpPr>
            <a:spLocks noGrp="1"/>
          </p:cNvSpPr>
          <p:nvPr>
            <p:ph type="title"/>
          </p:nvPr>
        </p:nvSpPr>
        <p:spPr/>
        <p:txBody>
          <a:bodyPr/>
          <a:lstStyle/>
          <a:p>
            <a:r>
              <a:rPr lang="ru-RU" dirty="0" smtClean="0"/>
              <a:t>Сотрудничество Татарстана и Топсе</a:t>
            </a:r>
            <a:endParaRPr lang="en-US" dirty="0"/>
          </a:p>
        </p:txBody>
      </p:sp>
      <p:sp>
        <p:nvSpPr>
          <p:cNvPr id="5" name="Text Placeholder 4"/>
          <p:cNvSpPr>
            <a:spLocks noGrp="1"/>
          </p:cNvSpPr>
          <p:nvPr>
            <p:ph type="body" sz="quarter" idx="13"/>
          </p:nvPr>
        </p:nvSpPr>
        <p:spPr/>
        <p:txBody>
          <a:bodyPr/>
          <a:lstStyle/>
          <a:p>
            <a:r>
              <a:rPr lang="ru-RU" dirty="0" smtClean="0"/>
              <a:t>Дорожная карта до 2020</a:t>
            </a:r>
            <a:endParaRPr lang="en-US" dirty="0"/>
          </a:p>
        </p:txBody>
      </p:sp>
      <p:graphicFrame>
        <p:nvGraphicFramePr>
          <p:cNvPr id="23" name="Table 22"/>
          <p:cNvGraphicFramePr>
            <a:graphicFrameLocks noGrp="1"/>
          </p:cNvGraphicFramePr>
          <p:nvPr>
            <p:extLst/>
          </p:nvPr>
        </p:nvGraphicFramePr>
        <p:xfrm>
          <a:off x="467481" y="5975158"/>
          <a:ext cx="11245143" cy="216302"/>
        </p:xfrm>
        <a:graphic>
          <a:graphicData uri="http://schemas.openxmlformats.org/drawingml/2006/table">
            <a:tbl>
              <a:tblPr firstRow="1" bandRow="1">
                <a:tableStyleId>{5940675A-B579-460E-94D1-54222C63F5DA}</a:tableStyleId>
              </a:tblPr>
              <a:tblGrid>
                <a:gridCol w="877656">
                  <a:extLst>
                    <a:ext uri="{9D8B030D-6E8A-4147-A177-3AD203B41FA5}">
                      <a16:colId xmlns:a16="http://schemas.microsoft.com/office/drawing/2014/main" val="20000"/>
                    </a:ext>
                  </a:extLst>
                </a:gridCol>
                <a:gridCol w="877656">
                  <a:extLst>
                    <a:ext uri="{9D8B030D-6E8A-4147-A177-3AD203B41FA5}">
                      <a16:colId xmlns:a16="http://schemas.microsoft.com/office/drawing/2014/main" val="20001"/>
                    </a:ext>
                  </a:extLst>
                </a:gridCol>
                <a:gridCol w="6143595">
                  <a:extLst>
                    <a:ext uri="{9D8B030D-6E8A-4147-A177-3AD203B41FA5}">
                      <a16:colId xmlns:a16="http://schemas.microsoft.com/office/drawing/2014/main" val="20002"/>
                    </a:ext>
                  </a:extLst>
                </a:gridCol>
                <a:gridCol w="877656">
                  <a:extLst>
                    <a:ext uri="{9D8B030D-6E8A-4147-A177-3AD203B41FA5}">
                      <a16:colId xmlns:a16="http://schemas.microsoft.com/office/drawing/2014/main" val="20003"/>
                    </a:ext>
                  </a:extLst>
                </a:gridCol>
                <a:gridCol w="822860">
                  <a:extLst>
                    <a:ext uri="{9D8B030D-6E8A-4147-A177-3AD203B41FA5}">
                      <a16:colId xmlns:a16="http://schemas.microsoft.com/office/drawing/2014/main" val="20004"/>
                    </a:ext>
                  </a:extLst>
                </a:gridCol>
                <a:gridCol w="822860">
                  <a:extLst>
                    <a:ext uri="{9D8B030D-6E8A-4147-A177-3AD203B41FA5}">
                      <a16:colId xmlns:a16="http://schemas.microsoft.com/office/drawing/2014/main" val="20005"/>
                    </a:ext>
                  </a:extLst>
                </a:gridCol>
                <a:gridCol w="822860">
                  <a:extLst>
                    <a:ext uri="{9D8B030D-6E8A-4147-A177-3AD203B41FA5}">
                      <a16:colId xmlns:a16="http://schemas.microsoft.com/office/drawing/2014/main" val="20006"/>
                    </a:ext>
                  </a:extLst>
                </a:gridCol>
              </a:tblGrid>
              <a:tr h="216302">
                <a:tc>
                  <a:txBody>
                    <a:bodyPr/>
                    <a:lstStyle/>
                    <a:p>
                      <a:pPr algn="ctr"/>
                      <a:r>
                        <a:rPr lang="en-US" sz="1050" b="1" dirty="0" smtClean="0">
                          <a:solidFill>
                            <a:schemeClr val="bg1"/>
                          </a:solidFill>
                        </a:rPr>
                        <a:t>2015</a:t>
                      </a:r>
                      <a:endParaRPr lang="en-US" sz="1050" b="1" dirty="0">
                        <a:solidFill>
                          <a:schemeClr val="bg1"/>
                        </a:solidFill>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050" b="1" dirty="0">
                        <a:solidFill>
                          <a:schemeClr val="bg1"/>
                        </a:solidFill>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b="1" dirty="0" smtClean="0">
                          <a:solidFill>
                            <a:schemeClr val="bg1"/>
                          </a:solidFill>
                          <a:sym typeface="Wingdings" panose="05000000000000000000" pitchFamily="2" charset="2"/>
                        </a:rPr>
                        <a:t> </a:t>
                      </a:r>
                      <a:r>
                        <a:rPr lang="ru-RU" sz="1050" b="1" dirty="0" smtClean="0">
                          <a:solidFill>
                            <a:schemeClr val="bg1"/>
                          </a:solidFill>
                        </a:rPr>
                        <a:t>Долгосрочные действия</a:t>
                      </a:r>
                      <a:r>
                        <a:rPr lang="en-US" sz="1050" b="1" dirty="0" smtClean="0">
                          <a:solidFill>
                            <a:schemeClr val="bg1"/>
                          </a:solidFill>
                        </a:rPr>
                        <a:t> </a:t>
                      </a:r>
                      <a:r>
                        <a:rPr lang="en-US" sz="1050" b="1" dirty="0" smtClean="0">
                          <a:solidFill>
                            <a:schemeClr val="bg1"/>
                          </a:solidFill>
                          <a:sym typeface="Wingdings" panose="05000000000000000000" pitchFamily="2" charset="2"/>
                        </a:rPr>
                        <a:t> </a:t>
                      </a:r>
                      <a:endParaRPr lang="en-US" sz="1050" b="1" dirty="0">
                        <a:solidFill>
                          <a:schemeClr val="bg1"/>
                        </a:solidFill>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b="1" dirty="0" smtClean="0">
                          <a:solidFill>
                            <a:schemeClr val="bg1"/>
                          </a:solidFill>
                        </a:rPr>
                        <a:t>2020</a:t>
                      </a:r>
                      <a:endParaRPr lang="en-US" sz="1050" b="1" dirty="0">
                        <a:solidFill>
                          <a:schemeClr val="bg1"/>
                        </a:solidFill>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050" b="1" dirty="0">
                        <a:solidFill>
                          <a:schemeClr val="bg1"/>
                        </a:solidFill>
                      </a:endParaRPr>
                    </a:p>
                  </a:txBody>
                  <a:tcPr marL="0" marR="0"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050" b="1" dirty="0">
                        <a:solidFill>
                          <a:schemeClr val="bg1"/>
                        </a:solidFill>
                      </a:endParaRPr>
                    </a:p>
                  </a:txBody>
                  <a:tcPr marL="0" marR="0"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050" b="1" dirty="0">
                        <a:solidFill>
                          <a:schemeClr val="bg1"/>
                        </a:solidFill>
                      </a:endParaRPr>
                    </a:p>
                  </a:txBody>
                  <a:tcPr marL="0" marR="0" marT="0" marB="0" anchor="ctr">
                    <a:lnL w="952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bl>
          </a:graphicData>
        </a:graphic>
      </p:graphicFrame>
      <p:sp>
        <p:nvSpPr>
          <p:cNvPr id="45" name="Freeform 5"/>
          <p:cNvSpPr>
            <a:spLocks noChangeAspect="1"/>
          </p:cNvSpPr>
          <p:nvPr/>
        </p:nvSpPr>
        <p:spPr bwMode="auto">
          <a:xfrm>
            <a:off x="6023019" y="4869280"/>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4"/>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latin typeface="+mj-lt"/>
              </a:rPr>
              <a:t>Катализаторы:</a:t>
            </a:r>
            <a:br>
              <a:rPr lang="ru-RU" sz="900" kern="1100" dirty="0" smtClean="0">
                <a:solidFill>
                  <a:schemeClr val="bg1"/>
                </a:solidFill>
                <a:latin typeface="+mj-lt"/>
              </a:rPr>
            </a:br>
            <a:r>
              <a:rPr lang="ru-RU" sz="900" kern="1100" dirty="0" smtClean="0">
                <a:solidFill>
                  <a:schemeClr val="bg1"/>
                </a:solidFill>
                <a:latin typeface="+mj-lt"/>
              </a:rPr>
              <a:t>тестовое производство</a:t>
            </a:r>
            <a:endParaRPr lang="en-US" sz="900" kern="1100" dirty="0">
              <a:solidFill>
                <a:schemeClr val="bg1"/>
              </a:solidFill>
              <a:latin typeface="+mj-lt"/>
            </a:endParaRPr>
          </a:p>
        </p:txBody>
      </p:sp>
      <p:sp>
        <p:nvSpPr>
          <p:cNvPr id="28" name="Freeform 5"/>
          <p:cNvSpPr>
            <a:spLocks noChangeAspect="1"/>
          </p:cNvSpPr>
          <p:nvPr/>
        </p:nvSpPr>
        <p:spPr bwMode="auto">
          <a:xfrm>
            <a:off x="1922103" y="2060968"/>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6"/>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rPr>
              <a:t>Долгосрочная программа поставки катализаторов</a:t>
            </a:r>
            <a:endParaRPr lang="en-US" sz="900" kern="1100" dirty="0">
              <a:solidFill>
                <a:schemeClr val="bg1"/>
              </a:solidFill>
            </a:endParaRPr>
          </a:p>
        </p:txBody>
      </p:sp>
      <p:sp>
        <p:nvSpPr>
          <p:cNvPr id="30" name="Freeform 5"/>
          <p:cNvSpPr>
            <a:spLocks noChangeAspect="1"/>
          </p:cNvSpPr>
          <p:nvPr/>
        </p:nvSpPr>
        <p:spPr bwMode="auto">
          <a:xfrm>
            <a:off x="3105433" y="2614255"/>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6"/>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latin typeface="+mj-lt"/>
              </a:rPr>
              <a:t>Долгосрочный технический сервис</a:t>
            </a:r>
            <a:endParaRPr lang="en-US" sz="900" kern="1100" dirty="0">
              <a:solidFill>
                <a:schemeClr val="bg1"/>
              </a:solidFill>
              <a:latin typeface="+mj-lt"/>
            </a:endParaRPr>
          </a:p>
        </p:txBody>
      </p:sp>
      <p:sp>
        <p:nvSpPr>
          <p:cNvPr id="38" name="Freeform 5"/>
          <p:cNvSpPr>
            <a:spLocks noChangeAspect="1"/>
          </p:cNvSpPr>
          <p:nvPr/>
        </p:nvSpPr>
        <p:spPr bwMode="auto">
          <a:xfrm>
            <a:off x="467481" y="2614255"/>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6"/>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latin typeface="+mj-lt"/>
              </a:rPr>
              <a:t>Аммоний</a:t>
            </a:r>
            <a:endParaRPr lang="en-US" sz="900" kern="1100" dirty="0">
              <a:solidFill>
                <a:schemeClr val="bg1"/>
              </a:solidFill>
              <a:latin typeface="+mj-lt"/>
            </a:endParaRPr>
          </a:p>
        </p:txBody>
      </p:sp>
      <p:sp>
        <p:nvSpPr>
          <p:cNvPr id="49" name="Freeform 5"/>
          <p:cNvSpPr>
            <a:spLocks noChangeAspect="1"/>
          </p:cNvSpPr>
          <p:nvPr/>
        </p:nvSpPr>
        <p:spPr bwMode="auto">
          <a:xfrm>
            <a:off x="8758977" y="4869280"/>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1"/>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latin typeface="+mj-lt"/>
              </a:rPr>
              <a:t>Производство катализатора на Нижнекамск</a:t>
            </a:r>
            <a:br>
              <a:rPr lang="ru-RU" sz="900" kern="1100" dirty="0" smtClean="0">
                <a:solidFill>
                  <a:schemeClr val="bg1"/>
                </a:solidFill>
                <a:latin typeface="+mj-lt"/>
              </a:rPr>
            </a:br>
            <a:r>
              <a:rPr lang="ru-RU" sz="900" kern="1100" dirty="0" smtClean="0">
                <a:solidFill>
                  <a:schemeClr val="bg1"/>
                </a:solidFill>
                <a:latin typeface="+mj-lt"/>
              </a:rPr>
              <a:t>нефтехим</a:t>
            </a:r>
            <a:endParaRPr lang="en-US" sz="900" kern="1100" dirty="0">
              <a:solidFill>
                <a:schemeClr val="bg1"/>
              </a:solidFill>
              <a:latin typeface="+mj-lt"/>
            </a:endParaRPr>
          </a:p>
        </p:txBody>
      </p:sp>
      <p:sp>
        <p:nvSpPr>
          <p:cNvPr id="52" name="Freeform 5"/>
          <p:cNvSpPr>
            <a:spLocks noChangeAspect="1"/>
          </p:cNvSpPr>
          <p:nvPr/>
        </p:nvSpPr>
        <p:spPr bwMode="auto">
          <a:xfrm>
            <a:off x="8080708" y="2614255"/>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2"/>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rgbClr val="192D4D"/>
                </a:solidFill>
                <a:latin typeface="+mj-lt"/>
              </a:rPr>
              <a:t>Инженеры и операторы</a:t>
            </a:r>
            <a:endParaRPr lang="en-US" sz="900" kern="1100" dirty="0">
              <a:solidFill>
                <a:srgbClr val="192D4D"/>
              </a:solidFill>
              <a:latin typeface="+mj-lt"/>
            </a:endParaRPr>
          </a:p>
        </p:txBody>
      </p:sp>
      <p:sp>
        <p:nvSpPr>
          <p:cNvPr id="58" name="Freeform 5"/>
          <p:cNvSpPr>
            <a:spLocks noChangeAspect="1"/>
          </p:cNvSpPr>
          <p:nvPr/>
        </p:nvSpPr>
        <p:spPr bwMode="auto">
          <a:xfrm>
            <a:off x="8239797" y="495053"/>
            <a:ext cx="806344" cy="90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1"/>
          </a:solidFill>
          <a:ln>
            <a:noFill/>
          </a:ln>
        </p:spPr>
        <p:txBody>
          <a:bodyPr vert="horz" wrap="square" lIns="36000" tIns="36000" rIns="36000" bIns="36000" numCol="1" anchor="ctr" anchorCtr="0" compatLnSpc="1">
            <a:prstTxWarp prst="textNoShape">
              <a:avLst/>
            </a:prstTxWarp>
            <a:normAutofit/>
          </a:bodyPr>
          <a:lstStyle/>
          <a:p>
            <a:pPr algn="ctr"/>
            <a:r>
              <a:rPr lang="ru-RU" sz="1200" dirty="0" smtClean="0">
                <a:solidFill>
                  <a:schemeClr val="bg1"/>
                </a:solidFill>
              </a:rPr>
              <a:t>Новые </a:t>
            </a:r>
            <a:br>
              <a:rPr lang="ru-RU" sz="1200" dirty="0" smtClean="0">
                <a:solidFill>
                  <a:schemeClr val="bg1"/>
                </a:solidFill>
              </a:rPr>
            </a:br>
            <a:r>
              <a:rPr lang="ru-RU" sz="1200" dirty="0" smtClean="0">
                <a:solidFill>
                  <a:schemeClr val="bg1"/>
                </a:solidFill>
              </a:rPr>
              <a:t>пром.</a:t>
            </a:r>
            <a:br>
              <a:rPr lang="ru-RU" sz="1200" dirty="0" smtClean="0">
                <a:solidFill>
                  <a:schemeClr val="bg1"/>
                </a:solidFill>
              </a:rPr>
            </a:br>
            <a:r>
              <a:rPr lang="ru-RU" sz="1200" dirty="0" smtClean="0">
                <a:solidFill>
                  <a:schemeClr val="bg1"/>
                </a:solidFill>
              </a:rPr>
              <a:t>проекты</a:t>
            </a:r>
            <a:endParaRPr lang="en-GB" sz="1200" dirty="0">
              <a:solidFill>
                <a:schemeClr val="bg1"/>
              </a:solidFill>
            </a:endParaRPr>
          </a:p>
        </p:txBody>
      </p:sp>
      <p:sp>
        <p:nvSpPr>
          <p:cNvPr id="59" name="Freeform 58"/>
          <p:cNvSpPr>
            <a:spLocks noChangeAspect="1"/>
          </p:cNvSpPr>
          <p:nvPr/>
        </p:nvSpPr>
        <p:spPr bwMode="auto">
          <a:xfrm>
            <a:off x="9133377" y="495053"/>
            <a:ext cx="806344" cy="90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4"/>
          </a:solidFill>
          <a:ln>
            <a:noFill/>
          </a:ln>
        </p:spPr>
        <p:txBody>
          <a:bodyPr vert="horz" wrap="square" lIns="36000" tIns="36000" rIns="36000" bIns="36000" numCol="1" anchor="ctr" anchorCtr="0" compatLnSpc="1">
            <a:prstTxWarp prst="textNoShape">
              <a:avLst/>
            </a:prstTxWarp>
            <a:normAutofit/>
          </a:bodyPr>
          <a:lstStyle/>
          <a:p>
            <a:pPr algn="ctr"/>
            <a:r>
              <a:rPr lang="en-GB" sz="1400" dirty="0" smtClean="0">
                <a:solidFill>
                  <a:schemeClr val="bg1"/>
                </a:solidFill>
              </a:rPr>
              <a:t>R&amp;D</a:t>
            </a:r>
            <a:endParaRPr lang="en-GB" sz="1400" dirty="0">
              <a:solidFill>
                <a:schemeClr val="bg1"/>
              </a:solidFill>
            </a:endParaRPr>
          </a:p>
        </p:txBody>
      </p:sp>
      <p:sp>
        <p:nvSpPr>
          <p:cNvPr id="60" name="Freeform 5"/>
          <p:cNvSpPr>
            <a:spLocks noChangeAspect="1"/>
          </p:cNvSpPr>
          <p:nvPr/>
        </p:nvSpPr>
        <p:spPr bwMode="auto">
          <a:xfrm>
            <a:off x="10026957" y="495053"/>
            <a:ext cx="806344" cy="90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2"/>
          </a:solidFill>
          <a:ln>
            <a:noFill/>
          </a:ln>
        </p:spPr>
        <p:txBody>
          <a:bodyPr vert="horz" wrap="square" lIns="36000" tIns="36000" rIns="36000" bIns="36000" numCol="1" anchor="ctr" anchorCtr="0" compatLnSpc="1">
            <a:prstTxWarp prst="textNoShape">
              <a:avLst/>
            </a:prstTxWarp>
            <a:normAutofit/>
          </a:bodyPr>
          <a:lstStyle/>
          <a:p>
            <a:pPr algn="ctr"/>
            <a:r>
              <a:rPr lang="ru-RU" sz="1200" dirty="0" smtClean="0">
                <a:solidFill>
                  <a:srgbClr val="192D4D"/>
                </a:solidFill>
              </a:rPr>
              <a:t>Образование</a:t>
            </a:r>
            <a:endParaRPr lang="en-GB" sz="1200" dirty="0">
              <a:solidFill>
                <a:srgbClr val="192D4D"/>
              </a:solidFill>
            </a:endParaRPr>
          </a:p>
        </p:txBody>
      </p:sp>
      <p:sp>
        <p:nvSpPr>
          <p:cNvPr id="61" name="Freeform 5"/>
          <p:cNvSpPr>
            <a:spLocks noChangeAspect="1"/>
          </p:cNvSpPr>
          <p:nvPr/>
        </p:nvSpPr>
        <p:spPr bwMode="auto">
          <a:xfrm>
            <a:off x="10920536" y="495053"/>
            <a:ext cx="806344" cy="90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6"/>
          </a:solidFill>
          <a:ln>
            <a:noFill/>
          </a:ln>
        </p:spPr>
        <p:txBody>
          <a:bodyPr vert="horz" wrap="square" lIns="36000" tIns="36000" rIns="36000" bIns="36000" numCol="1" anchor="ctr" anchorCtr="0" compatLnSpc="1">
            <a:prstTxWarp prst="textNoShape">
              <a:avLst/>
            </a:prstTxWarp>
            <a:normAutofit/>
          </a:bodyPr>
          <a:lstStyle/>
          <a:p>
            <a:pPr algn="ctr"/>
            <a:r>
              <a:rPr lang="ru-RU" sz="1200" dirty="0" smtClean="0">
                <a:solidFill>
                  <a:schemeClr val="bg1"/>
                </a:solidFill>
              </a:rPr>
              <a:t>Действующие </a:t>
            </a:r>
            <a:br>
              <a:rPr lang="ru-RU" sz="1200" dirty="0" smtClean="0">
                <a:solidFill>
                  <a:schemeClr val="bg1"/>
                </a:solidFill>
              </a:rPr>
            </a:br>
            <a:r>
              <a:rPr lang="ru-RU" sz="1200" dirty="0" smtClean="0">
                <a:solidFill>
                  <a:schemeClr val="bg1"/>
                </a:solidFill>
              </a:rPr>
              <a:t>пр-ва</a:t>
            </a:r>
            <a:endParaRPr lang="en-GB" sz="1200" dirty="0">
              <a:solidFill>
                <a:schemeClr val="bg1"/>
              </a:solidFill>
            </a:endParaRPr>
          </a:p>
        </p:txBody>
      </p:sp>
      <p:sp>
        <p:nvSpPr>
          <p:cNvPr id="34" name="Freeform 5"/>
          <p:cNvSpPr>
            <a:spLocks noChangeAspect="1"/>
          </p:cNvSpPr>
          <p:nvPr/>
        </p:nvSpPr>
        <p:spPr bwMode="auto">
          <a:xfrm>
            <a:off x="467481" y="1916832"/>
            <a:ext cx="96474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6"/>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latin typeface="+mj-lt"/>
              </a:rPr>
              <a:t>Камаз</a:t>
            </a:r>
            <a:r>
              <a:rPr lang="en-US" sz="900" kern="1100" dirty="0" smtClean="0">
                <a:solidFill>
                  <a:schemeClr val="bg1"/>
                </a:solidFill>
                <a:latin typeface="+mj-lt"/>
              </a:rPr>
              <a:t> – </a:t>
            </a:r>
            <a:r>
              <a:rPr lang="ru-RU" sz="900" kern="1100" dirty="0" smtClean="0">
                <a:solidFill>
                  <a:schemeClr val="bg1"/>
                </a:solidFill>
                <a:latin typeface="+mj-lt"/>
              </a:rPr>
              <a:t>очистка выхлопных газов</a:t>
            </a:r>
            <a:endParaRPr lang="en-US" sz="900" kern="1100" dirty="0">
              <a:solidFill>
                <a:schemeClr val="bg1"/>
              </a:solidFill>
              <a:latin typeface="+mj-lt"/>
            </a:endParaRPr>
          </a:p>
        </p:txBody>
      </p:sp>
      <p:sp>
        <p:nvSpPr>
          <p:cNvPr id="26" name="Freeform 5"/>
          <p:cNvSpPr>
            <a:spLocks noChangeAspect="1"/>
          </p:cNvSpPr>
          <p:nvPr/>
        </p:nvSpPr>
        <p:spPr bwMode="auto">
          <a:xfrm>
            <a:off x="8758977" y="1916832"/>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1"/>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latin typeface="+mj-lt"/>
              </a:rPr>
              <a:t>Аммоний 2</a:t>
            </a:r>
            <a:endParaRPr lang="en-US" sz="900" kern="1100" dirty="0">
              <a:solidFill>
                <a:schemeClr val="bg1"/>
              </a:solidFill>
              <a:latin typeface="+mj-lt"/>
            </a:endParaRPr>
          </a:p>
        </p:txBody>
      </p:sp>
      <p:sp>
        <p:nvSpPr>
          <p:cNvPr id="27" name="Freeform 5"/>
          <p:cNvSpPr>
            <a:spLocks noChangeAspect="1"/>
          </p:cNvSpPr>
          <p:nvPr/>
        </p:nvSpPr>
        <p:spPr bwMode="auto">
          <a:xfrm>
            <a:off x="8758977" y="3284984"/>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1"/>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rPr>
              <a:t>Танеко </a:t>
            </a:r>
            <a:br>
              <a:rPr lang="ru-RU" sz="900" kern="1100" dirty="0" smtClean="0">
                <a:solidFill>
                  <a:schemeClr val="bg1"/>
                </a:solidFill>
              </a:rPr>
            </a:br>
            <a:r>
              <a:rPr lang="ru-RU" sz="900" kern="1100" dirty="0" smtClean="0">
                <a:solidFill>
                  <a:schemeClr val="bg1"/>
                </a:solidFill>
              </a:rPr>
              <a:t>Этап 2</a:t>
            </a:r>
            <a:endParaRPr lang="en-US" sz="900" kern="1100" dirty="0">
              <a:solidFill>
                <a:schemeClr val="bg1"/>
              </a:solidFill>
              <a:latin typeface="+mj-lt"/>
            </a:endParaRPr>
          </a:p>
        </p:txBody>
      </p:sp>
      <p:sp>
        <p:nvSpPr>
          <p:cNvPr id="35" name="Rectangle 34"/>
          <p:cNvSpPr>
            <a:spLocks/>
          </p:cNvSpPr>
          <p:nvPr/>
        </p:nvSpPr>
        <p:spPr>
          <a:xfrm>
            <a:off x="9778726" y="2004742"/>
            <a:ext cx="2077914" cy="2864538"/>
          </a:xfrm>
          <a:prstGeom prst="rect">
            <a:avLst/>
          </a:prstGeom>
          <a:solidFill>
            <a:schemeClr val="bg1"/>
          </a:solidFill>
          <a:ln>
            <a:noFill/>
          </a:ln>
        </p:spPr>
        <p:txBody>
          <a:bodyPr vert="horz" wrap="square" lIns="36000" tIns="36000" rIns="36000" bIns="36000" rtlCol="0" anchor="ctr" anchorCtr="0">
            <a:noAutofit/>
          </a:bodyPr>
          <a:lstStyle/>
          <a:p>
            <a:pPr marL="285750" indent="-285750">
              <a:buFont typeface="Wingdings" panose="05000000000000000000" pitchFamily="2" charset="2"/>
              <a:buChar char="Ø"/>
            </a:pPr>
            <a:r>
              <a:rPr lang="ru-RU" sz="1400" b="1" dirty="0" smtClean="0">
                <a:solidFill>
                  <a:srgbClr val="002856"/>
                </a:solidFill>
              </a:rPr>
              <a:t>Конкурентная промышленность</a:t>
            </a:r>
            <a:endParaRPr lang="en-US" sz="1400" b="1" dirty="0" smtClean="0">
              <a:solidFill>
                <a:srgbClr val="002856"/>
              </a:solidFill>
            </a:endParaRPr>
          </a:p>
          <a:p>
            <a:pPr marL="285750" indent="-285750">
              <a:buFont typeface="Wingdings" panose="05000000000000000000" pitchFamily="2" charset="2"/>
              <a:buChar char="Ø"/>
            </a:pPr>
            <a:endParaRPr lang="en-US" sz="1400" b="1" dirty="0" smtClean="0">
              <a:solidFill>
                <a:srgbClr val="002856"/>
              </a:solidFill>
            </a:endParaRPr>
          </a:p>
          <a:p>
            <a:pPr marL="285750" indent="-285750">
              <a:buFont typeface="Wingdings" panose="05000000000000000000" pitchFamily="2" charset="2"/>
              <a:buChar char="Ø"/>
            </a:pPr>
            <a:r>
              <a:rPr lang="ru-RU" sz="1400" b="1" dirty="0" smtClean="0">
                <a:solidFill>
                  <a:srgbClr val="002856"/>
                </a:solidFill>
              </a:rPr>
              <a:t>Доступ к лучшим технологиям и продуктам</a:t>
            </a:r>
            <a:endParaRPr lang="en-US" sz="1400" b="1" dirty="0" smtClean="0">
              <a:solidFill>
                <a:srgbClr val="002856"/>
              </a:solidFill>
            </a:endParaRPr>
          </a:p>
          <a:p>
            <a:pPr marL="285750" indent="-285750">
              <a:buFont typeface="Wingdings" panose="05000000000000000000" pitchFamily="2" charset="2"/>
              <a:buChar char="Ø"/>
            </a:pPr>
            <a:endParaRPr lang="en-US" sz="1400" b="1" dirty="0">
              <a:solidFill>
                <a:srgbClr val="002856"/>
              </a:solidFill>
            </a:endParaRPr>
          </a:p>
          <a:p>
            <a:pPr marL="285750" indent="-285750">
              <a:buFont typeface="Wingdings" panose="05000000000000000000" pitchFamily="2" charset="2"/>
              <a:buChar char="Ø"/>
            </a:pPr>
            <a:r>
              <a:rPr lang="ru-RU" sz="1400" b="1" dirty="0" smtClean="0">
                <a:solidFill>
                  <a:srgbClr val="002856"/>
                </a:solidFill>
              </a:rPr>
              <a:t>Высокий уровень специалистов</a:t>
            </a:r>
            <a:endParaRPr lang="en-US" sz="1400" b="1" dirty="0">
              <a:solidFill>
                <a:srgbClr val="002856"/>
              </a:solidFill>
            </a:endParaRPr>
          </a:p>
          <a:p>
            <a:pPr marL="285750" indent="-285750">
              <a:buFont typeface="Wingdings" panose="05000000000000000000" pitchFamily="2" charset="2"/>
              <a:buChar char="Ø"/>
            </a:pPr>
            <a:endParaRPr lang="en-US" sz="1400" b="1" dirty="0" smtClean="0">
              <a:solidFill>
                <a:srgbClr val="002856"/>
              </a:solidFill>
            </a:endParaRPr>
          </a:p>
          <a:p>
            <a:pPr marL="285750" indent="-285750">
              <a:buFont typeface="Wingdings" panose="05000000000000000000" pitchFamily="2" charset="2"/>
              <a:buChar char="Ø"/>
            </a:pPr>
            <a:r>
              <a:rPr lang="ru-RU" sz="1400" b="1" dirty="0" smtClean="0">
                <a:solidFill>
                  <a:srgbClr val="002856"/>
                </a:solidFill>
              </a:rPr>
              <a:t>Новые рабочие места</a:t>
            </a:r>
            <a:endParaRPr lang="en-US" sz="1400" b="1" dirty="0">
              <a:solidFill>
                <a:srgbClr val="002856"/>
              </a:solidFill>
            </a:endParaRPr>
          </a:p>
          <a:p>
            <a:pPr marL="285750" indent="-285750">
              <a:buFont typeface="Wingdings" panose="05000000000000000000" pitchFamily="2" charset="2"/>
              <a:buChar char="Ø"/>
            </a:pPr>
            <a:endParaRPr lang="en-US" sz="1400" b="1" dirty="0">
              <a:solidFill>
                <a:srgbClr val="002856"/>
              </a:solidFill>
            </a:endParaRPr>
          </a:p>
        </p:txBody>
      </p:sp>
      <p:sp>
        <p:nvSpPr>
          <p:cNvPr id="2" name="Right Brace 1"/>
          <p:cNvSpPr/>
          <p:nvPr/>
        </p:nvSpPr>
        <p:spPr>
          <a:xfrm rot="5400000">
            <a:off x="9797286" y="306777"/>
            <a:ext cx="360040" cy="2664296"/>
          </a:xfrm>
          <a:prstGeom prst="rightBrace">
            <a:avLst>
              <a:gd name="adj1" fmla="val 8333"/>
              <a:gd name="adj2" fmla="val 234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Freeform 5"/>
          <p:cNvSpPr>
            <a:spLocks noChangeAspect="1"/>
          </p:cNvSpPr>
          <p:nvPr/>
        </p:nvSpPr>
        <p:spPr bwMode="auto">
          <a:xfrm>
            <a:off x="2761440" y="3388807"/>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2"/>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rgbClr val="192D4D"/>
                </a:solidFill>
                <a:latin typeface="+mj-lt"/>
              </a:rPr>
              <a:t>Программы обучения специалистов</a:t>
            </a:r>
            <a:endParaRPr lang="en-US" sz="900" kern="1100" dirty="0">
              <a:solidFill>
                <a:srgbClr val="192D4D"/>
              </a:solidFill>
              <a:latin typeface="+mj-lt"/>
            </a:endParaRPr>
          </a:p>
        </p:txBody>
      </p:sp>
      <p:sp>
        <p:nvSpPr>
          <p:cNvPr id="31" name="Freeform 5"/>
          <p:cNvSpPr>
            <a:spLocks noChangeAspect="1"/>
          </p:cNvSpPr>
          <p:nvPr/>
        </p:nvSpPr>
        <p:spPr bwMode="auto">
          <a:xfrm>
            <a:off x="1922103" y="4423769"/>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2"/>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rgbClr val="192D4D"/>
                </a:solidFill>
                <a:latin typeface="+mj-lt"/>
              </a:rPr>
              <a:t>Программа Грантов Топсе</a:t>
            </a:r>
            <a:endParaRPr lang="en-US" sz="900" kern="1100" dirty="0">
              <a:solidFill>
                <a:srgbClr val="192D4D"/>
              </a:solidFill>
              <a:latin typeface="+mj-lt"/>
            </a:endParaRPr>
          </a:p>
        </p:txBody>
      </p:sp>
      <p:sp>
        <p:nvSpPr>
          <p:cNvPr id="32" name="Freeform 5"/>
          <p:cNvSpPr>
            <a:spLocks noChangeAspect="1"/>
          </p:cNvSpPr>
          <p:nvPr/>
        </p:nvSpPr>
        <p:spPr bwMode="auto">
          <a:xfrm>
            <a:off x="4439816" y="4423769"/>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2"/>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rgbClr val="192D4D"/>
                </a:solidFill>
                <a:latin typeface="+mj-lt"/>
              </a:rPr>
              <a:t>Магистерская программа в ДТУ</a:t>
            </a:r>
            <a:endParaRPr lang="en-US" sz="900" kern="1100" dirty="0">
              <a:solidFill>
                <a:srgbClr val="192D4D"/>
              </a:solidFill>
              <a:latin typeface="+mj-lt"/>
            </a:endParaRPr>
          </a:p>
        </p:txBody>
      </p:sp>
      <p:sp>
        <p:nvSpPr>
          <p:cNvPr id="41" name="Freeform 5"/>
          <p:cNvSpPr>
            <a:spLocks noChangeAspect="1"/>
          </p:cNvSpPr>
          <p:nvPr/>
        </p:nvSpPr>
        <p:spPr bwMode="auto">
          <a:xfrm>
            <a:off x="4439816" y="2060968"/>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6"/>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rPr>
              <a:t>База знаний для автопрома</a:t>
            </a:r>
            <a:endParaRPr lang="en-US" sz="900" kern="1100" dirty="0">
              <a:solidFill>
                <a:schemeClr val="bg1"/>
              </a:solidFill>
            </a:endParaRPr>
          </a:p>
        </p:txBody>
      </p:sp>
      <p:sp>
        <p:nvSpPr>
          <p:cNvPr id="43" name="Freeform 5"/>
          <p:cNvSpPr>
            <a:spLocks noChangeAspect="1"/>
          </p:cNvSpPr>
          <p:nvPr/>
        </p:nvSpPr>
        <p:spPr bwMode="auto">
          <a:xfrm>
            <a:off x="7464152" y="1916832"/>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6"/>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rPr>
              <a:t>Выполнение самых жестких стандартов в автопроме</a:t>
            </a:r>
            <a:endParaRPr lang="en-US" sz="900" kern="1100" dirty="0">
              <a:solidFill>
                <a:schemeClr val="bg1"/>
              </a:solidFill>
            </a:endParaRPr>
          </a:p>
        </p:txBody>
      </p:sp>
      <p:sp>
        <p:nvSpPr>
          <p:cNvPr id="44" name="Freeform 5"/>
          <p:cNvSpPr>
            <a:spLocks noChangeAspect="1"/>
          </p:cNvSpPr>
          <p:nvPr/>
        </p:nvSpPr>
        <p:spPr bwMode="auto">
          <a:xfrm>
            <a:off x="7464152" y="3284984"/>
            <a:ext cx="967620"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6"/>
          </a:solidFill>
          <a:ln>
            <a:noFill/>
          </a:ln>
        </p:spPr>
        <p:txBody>
          <a:bodyPr vert="horz" wrap="square" lIns="36000" tIns="36000" rIns="36000" bIns="36000" numCol="1" anchor="ctr" anchorCtr="0" compatLnSpc="1">
            <a:prstTxWarp prst="textNoShape">
              <a:avLst/>
            </a:prstTxWarp>
            <a:normAutofit/>
          </a:bodyPr>
          <a:lstStyle/>
          <a:p>
            <a:pPr algn="ctr">
              <a:lnSpc>
                <a:spcPct val="90000"/>
              </a:lnSpc>
            </a:pPr>
            <a:r>
              <a:rPr lang="ru-RU" sz="900" kern="1100" dirty="0" smtClean="0">
                <a:solidFill>
                  <a:schemeClr val="bg1"/>
                </a:solidFill>
              </a:rPr>
              <a:t>Эффективные установки гидроочистки и гидрокрекинга</a:t>
            </a:r>
            <a:endParaRPr lang="en-US" sz="900" kern="1100" dirty="0">
              <a:solidFill>
                <a:schemeClr val="bg1"/>
              </a:solidFill>
            </a:endParaRPr>
          </a:p>
        </p:txBody>
      </p:sp>
      <p:sp>
        <p:nvSpPr>
          <p:cNvPr id="46" name="Freeform 45"/>
          <p:cNvSpPr>
            <a:spLocks noChangeAspect="1"/>
          </p:cNvSpPr>
          <p:nvPr/>
        </p:nvSpPr>
        <p:spPr bwMode="auto">
          <a:xfrm>
            <a:off x="1271464" y="3354527"/>
            <a:ext cx="967614" cy="1080000"/>
          </a:xfrm>
          <a:custGeom>
            <a:avLst/>
            <a:gdLst>
              <a:gd name="T0" fmla="*/ 445 w 445"/>
              <a:gd name="T1" fmla="*/ 343 h 497"/>
              <a:gd name="T2" fmla="*/ 415 w 445"/>
              <a:gd name="T3" fmla="*/ 394 h 497"/>
              <a:gd name="T4" fmla="*/ 252 w 445"/>
              <a:gd name="T5" fmla="*/ 488 h 497"/>
              <a:gd name="T6" fmla="*/ 193 w 445"/>
              <a:gd name="T7" fmla="*/ 488 h 497"/>
              <a:gd name="T8" fmla="*/ 30 w 445"/>
              <a:gd name="T9" fmla="*/ 394 h 497"/>
              <a:gd name="T10" fmla="*/ 0 w 445"/>
              <a:gd name="T11" fmla="*/ 343 h 497"/>
              <a:gd name="T12" fmla="*/ 0 w 445"/>
              <a:gd name="T13" fmla="*/ 154 h 497"/>
              <a:gd name="T14" fmla="*/ 30 w 445"/>
              <a:gd name="T15" fmla="*/ 103 h 497"/>
              <a:gd name="T16" fmla="*/ 193 w 445"/>
              <a:gd name="T17" fmla="*/ 9 h 497"/>
              <a:gd name="T18" fmla="*/ 252 w 445"/>
              <a:gd name="T19" fmla="*/ 9 h 497"/>
              <a:gd name="T20" fmla="*/ 415 w 445"/>
              <a:gd name="T21" fmla="*/ 103 h 497"/>
              <a:gd name="T22" fmla="*/ 445 w 445"/>
              <a:gd name="T23" fmla="*/ 154 h 497"/>
              <a:gd name="T24" fmla="*/ 445 w 445"/>
              <a:gd name="T25" fmla="*/ 34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497">
                <a:moveTo>
                  <a:pt x="445" y="343"/>
                </a:moveTo>
                <a:cubicBezTo>
                  <a:pt x="445" y="361"/>
                  <a:pt x="431" y="384"/>
                  <a:pt x="415" y="394"/>
                </a:cubicBezTo>
                <a:cubicBezTo>
                  <a:pt x="252" y="488"/>
                  <a:pt x="252" y="488"/>
                  <a:pt x="252" y="488"/>
                </a:cubicBezTo>
                <a:cubicBezTo>
                  <a:pt x="236" y="497"/>
                  <a:pt x="209" y="497"/>
                  <a:pt x="193" y="488"/>
                </a:cubicBezTo>
                <a:cubicBezTo>
                  <a:pt x="30" y="394"/>
                  <a:pt x="30" y="394"/>
                  <a:pt x="30" y="394"/>
                </a:cubicBezTo>
                <a:cubicBezTo>
                  <a:pt x="14" y="384"/>
                  <a:pt x="0" y="361"/>
                  <a:pt x="0" y="343"/>
                </a:cubicBezTo>
                <a:cubicBezTo>
                  <a:pt x="0" y="154"/>
                  <a:pt x="0" y="154"/>
                  <a:pt x="0" y="154"/>
                </a:cubicBezTo>
                <a:cubicBezTo>
                  <a:pt x="0" y="135"/>
                  <a:pt x="14" y="112"/>
                  <a:pt x="30" y="103"/>
                </a:cubicBezTo>
                <a:cubicBezTo>
                  <a:pt x="193" y="9"/>
                  <a:pt x="193" y="9"/>
                  <a:pt x="193" y="9"/>
                </a:cubicBezTo>
                <a:cubicBezTo>
                  <a:pt x="209" y="0"/>
                  <a:pt x="236" y="0"/>
                  <a:pt x="252" y="9"/>
                </a:cubicBezTo>
                <a:cubicBezTo>
                  <a:pt x="415" y="103"/>
                  <a:pt x="415" y="103"/>
                  <a:pt x="415" y="103"/>
                </a:cubicBezTo>
                <a:cubicBezTo>
                  <a:pt x="431" y="112"/>
                  <a:pt x="445" y="135"/>
                  <a:pt x="445" y="154"/>
                </a:cubicBezTo>
                <a:lnTo>
                  <a:pt x="445" y="343"/>
                </a:lnTo>
                <a:close/>
              </a:path>
            </a:pathLst>
          </a:custGeom>
          <a:solidFill>
            <a:schemeClr val="accent4"/>
          </a:solidFill>
          <a:ln>
            <a:noFill/>
          </a:ln>
        </p:spPr>
        <p:txBody>
          <a:bodyPr vert="horz" wrap="square" lIns="36000" tIns="36000" rIns="36000" bIns="36000" numCol="1" anchor="ctr" anchorCtr="0" compatLnSpc="1">
            <a:prstTxWarp prst="textNoShape">
              <a:avLst/>
            </a:prstTxWarp>
            <a:normAutofit/>
          </a:bodyPr>
          <a:lstStyle/>
          <a:p>
            <a:pPr algn="ctr"/>
            <a:r>
              <a:rPr lang="ru-RU" sz="900" kern="1100" dirty="0" smtClean="0">
                <a:solidFill>
                  <a:schemeClr val="bg1"/>
                </a:solidFill>
              </a:rPr>
              <a:t>Тестирование катализаторов </a:t>
            </a:r>
            <a:r>
              <a:rPr lang="en-US" sz="900" kern="1100" dirty="0" smtClean="0">
                <a:solidFill>
                  <a:schemeClr val="bg1"/>
                </a:solidFill>
              </a:rPr>
              <a:t>TK</a:t>
            </a:r>
            <a:r>
              <a:rPr lang="ru-RU" sz="900" kern="1100" dirty="0" smtClean="0">
                <a:solidFill>
                  <a:schemeClr val="bg1"/>
                </a:solidFill>
              </a:rPr>
              <a:t> на сырье Танеко</a:t>
            </a:r>
            <a:endParaRPr lang="en-US" sz="900" kern="1100" dirty="0">
              <a:solidFill>
                <a:schemeClr val="bg1"/>
              </a:solidFill>
            </a:endParaRPr>
          </a:p>
        </p:txBody>
      </p:sp>
    </p:spTree>
    <p:extLst>
      <p:ext uri="{BB962C8B-B14F-4D97-AF65-F5344CB8AC3E}">
        <p14:creationId xmlns:p14="http://schemas.microsoft.com/office/powerpoint/2010/main" val="116890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Text Box 3"/>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dirty="0"/>
          </a:p>
        </p:txBody>
      </p:sp>
      <p:grpSp>
        <p:nvGrpSpPr>
          <p:cNvPr id="430" name="Group 6"/>
          <p:cNvGrpSpPr/>
          <p:nvPr/>
        </p:nvGrpSpPr>
        <p:grpSpPr>
          <a:xfrm>
            <a:off x="8085045" y="1795276"/>
            <a:ext cx="3637056" cy="3186543"/>
            <a:chOff x="-1" y="-1"/>
            <a:chExt cx="3637055" cy="3186542"/>
          </a:xfrm>
        </p:grpSpPr>
        <p:pic>
          <p:nvPicPr>
            <p:cNvPr id="428" name="Content Placeholder 9" descr="Content Placeholder 9"/>
            <p:cNvPicPr>
              <a:picLocks noChangeAspect="1"/>
            </p:cNvPicPr>
            <p:nvPr/>
          </p:nvPicPr>
          <p:blipFill>
            <a:blip r:embed="rId3">
              <a:extLst/>
            </a:blip>
            <a:stretch>
              <a:fillRect/>
            </a:stretch>
          </p:blipFill>
          <p:spPr>
            <a:xfrm flipH="1">
              <a:off x="0" y="370255"/>
              <a:ext cx="3637054" cy="2816286"/>
            </a:xfrm>
            <a:prstGeom prst="rect">
              <a:avLst/>
            </a:prstGeom>
            <a:ln w="12700" cap="flat">
              <a:noFill/>
              <a:miter lim="400000"/>
            </a:ln>
            <a:effectLst/>
          </p:spPr>
        </p:pic>
        <p:sp>
          <p:nvSpPr>
            <p:cNvPr id="429" name="Rectangle 39"/>
            <p:cNvSpPr txBox="1"/>
            <p:nvPr/>
          </p:nvSpPr>
          <p:spPr>
            <a:xfrm>
              <a:off x="-1" y="-1"/>
              <a:ext cx="1758495"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b="1"/>
              </a:lvl1pPr>
            </a:lstStyle>
            <a:p>
              <a:r>
                <a:rPr lang="ru-RU" dirty="0" smtClean="0"/>
                <a:t>Очистка газов</a:t>
              </a:r>
              <a:endParaRPr dirty="0"/>
            </a:p>
          </p:txBody>
        </p:sp>
      </p:grpSp>
      <p:sp>
        <p:nvSpPr>
          <p:cNvPr id="431" name="Title 1"/>
          <p:cNvSpPr txBox="1">
            <a:spLocks noGrp="1"/>
          </p:cNvSpPr>
          <p:nvPr>
            <p:ph type="title"/>
          </p:nvPr>
        </p:nvSpPr>
        <p:spPr>
          <a:xfrm>
            <a:off x="472441" y="625178"/>
            <a:ext cx="11247116" cy="720001"/>
          </a:xfrm>
          <a:prstGeom prst="rect">
            <a:avLst/>
          </a:prstGeom>
        </p:spPr>
        <p:txBody>
          <a:bodyPr/>
          <a:lstStyle>
            <a:lvl1pPr>
              <a:defRPr sz="2200"/>
            </a:lvl1pPr>
          </a:lstStyle>
          <a:p>
            <a:r>
              <a:rPr lang="ru-RU" dirty="0" smtClean="0"/>
              <a:t>Опыт Хальдор Топсе в газопереработке</a:t>
            </a:r>
            <a:endParaRPr dirty="0"/>
          </a:p>
        </p:txBody>
      </p:sp>
      <p:sp>
        <p:nvSpPr>
          <p:cNvPr id="432" name="Text Placeholder 2"/>
          <p:cNvSpPr txBox="1">
            <a:spLocks noGrp="1"/>
          </p:cNvSpPr>
          <p:nvPr>
            <p:ph type="body" sz="quarter" idx="1"/>
          </p:nvPr>
        </p:nvSpPr>
        <p:spPr>
          <a:xfrm>
            <a:off x="473074" y="982927"/>
            <a:ext cx="11246485" cy="362251"/>
          </a:xfrm>
          <a:prstGeom prst="rect">
            <a:avLst/>
          </a:prstGeom>
        </p:spPr>
        <p:txBody>
          <a:bodyPr>
            <a:normAutofit/>
          </a:bodyPr>
          <a:lstStyle>
            <a:lvl1pPr>
              <a:defRPr sz="2200"/>
            </a:lvl1pPr>
          </a:lstStyle>
          <a:p>
            <a:r>
              <a:rPr lang="ru-RU" dirty="0" smtClean="0"/>
              <a:t>Химические процессы, гидропроцессы, очистка газов и воздуха</a:t>
            </a:r>
            <a:endParaRPr dirty="0"/>
          </a:p>
        </p:txBody>
      </p:sp>
      <p:grpSp>
        <p:nvGrpSpPr>
          <p:cNvPr id="435" name="Group 3"/>
          <p:cNvGrpSpPr/>
          <p:nvPr/>
        </p:nvGrpSpPr>
        <p:grpSpPr>
          <a:xfrm>
            <a:off x="473075" y="1795276"/>
            <a:ext cx="3634115" cy="3186543"/>
            <a:chOff x="0" y="-1"/>
            <a:chExt cx="3634114" cy="3186542"/>
          </a:xfrm>
        </p:grpSpPr>
        <p:pic>
          <p:nvPicPr>
            <p:cNvPr id="433" name="Picture Placeholder 9" descr="Picture Placeholder 9"/>
            <p:cNvPicPr>
              <a:picLocks noChangeAspect="1"/>
            </p:cNvPicPr>
            <p:nvPr/>
          </p:nvPicPr>
          <p:blipFill>
            <a:blip r:embed="rId4">
              <a:extLst/>
            </a:blip>
            <a:stretch>
              <a:fillRect/>
            </a:stretch>
          </p:blipFill>
          <p:spPr>
            <a:xfrm>
              <a:off x="0" y="370255"/>
              <a:ext cx="3634114" cy="2816286"/>
            </a:xfrm>
            <a:prstGeom prst="rect">
              <a:avLst/>
            </a:prstGeom>
            <a:ln w="12700" cap="flat">
              <a:noFill/>
              <a:miter lim="400000"/>
            </a:ln>
            <a:effectLst/>
          </p:spPr>
        </p:pic>
        <p:sp>
          <p:nvSpPr>
            <p:cNvPr id="434" name="Rectangle 34"/>
            <p:cNvSpPr txBox="1"/>
            <p:nvPr/>
          </p:nvSpPr>
          <p:spPr>
            <a:xfrm>
              <a:off x="1588" y="-1"/>
              <a:ext cx="2531141"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b="1"/>
              </a:lvl1pPr>
            </a:lstStyle>
            <a:p>
              <a:r>
                <a:rPr lang="ru-RU" dirty="0" smtClean="0"/>
                <a:t>Химическая отрасль</a:t>
              </a:r>
              <a:endParaRPr dirty="0"/>
            </a:p>
          </p:txBody>
        </p:sp>
      </p:grpSp>
      <p:grpSp>
        <p:nvGrpSpPr>
          <p:cNvPr id="438" name="Group 5"/>
          <p:cNvGrpSpPr/>
          <p:nvPr/>
        </p:nvGrpSpPr>
        <p:grpSpPr>
          <a:xfrm>
            <a:off x="4278742" y="1795277"/>
            <a:ext cx="3634751" cy="3186609"/>
            <a:chOff x="-1" y="0"/>
            <a:chExt cx="3634749" cy="3186608"/>
          </a:xfrm>
        </p:grpSpPr>
        <p:pic>
          <p:nvPicPr>
            <p:cNvPr id="436" name="Picture Placeholder 15" descr="Picture Placeholder 15"/>
            <p:cNvPicPr>
              <a:picLocks noChangeAspect="1"/>
            </p:cNvPicPr>
            <p:nvPr/>
          </p:nvPicPr>
          <p:blipFill>
            <a:blip r:embed="rId5">
              <a:extLst/>
            </a:blip>
            <a:srcRect/>
            <a:stretch>
              <a:fillRect/>
            </a:stretch>
          </p:blipFill>
          <p:spPr>
            <a:xfrm>
              <a:off x="0" y="370254"/>
              <a:ext cx="3634748" cy="2816354"/>
            </a:xfrm>
            <a:prstGeom prst="rect">
              <a:avLst/>
            </a:prstGeom>
            <a:ln w="12700" cap="flat">
              <a:noFill/>
              <a:miter lim="400000"/>
            </a:ln>
            <a:effectLst/>
          </p:spPr>
        </p:pic>
        <p:sp>
          <p:nvSpPr>
            <p:cNvPr id="437" name="Rectangle 35"/>
            <p:cNvSpPr txBox="1"/>
            <p:nvPr/>
          </p:nvSpPr>
          <p:spPr>
            <a:xfrm>
              <a:off x="-1" y="0"/>
              <a:ext cx="1965281"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b="1"/>
              </a:lvl1pPr>
            </a:lstStyle>
            <a:p>
              <a:r>
                <a:rPr lang="ru-RU" dirty="0" smtClean="0"/>
                <a:t>Гидропроцессы</a:t>
              </a:r>
              <a:r>
                <a:rPr dirty="0" smtClean="0"/>
                <a:t> </a:t>
              </a:r>
              <a:endParaRPr dirty="0"/>
            </a:p>
          </p:txBody>
        </p:sp>
      </p:grpSp>
      <p:sp>
        <p:nvSpPr>
          <p:cNvPr id="439" name="Rectangle 36"/>
          <p:cNvSpPr txBox="1"/>
          <p:nvPr/>
        </p:nvSpPr>
        <p:spPr>
          <a:xfrm>
            <a:off x="533400" y="2613660"/>
            <a:ext cx="3471336" cy="22631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p>
            <a:pPr>
              <a:defRPr sz="1600" b="1">
                <a:solidFill>
                  <a:srgbClr val="FFFFFF"/>
                </a:solidFill>
              </a:defRPr>
            </a:pPr>
            <a:r>
              <a:rPr dirty="0"/>
              <a:t>Ammonia</a:t>
            </a:r>
          </a:p>
          <a:p>
            <a:pPr>
              <a:defRPr sz="1600" b="1">
                <a:solidFill>
                  <a:srgbClr val="FFFFFF"/>
                </a:solidFill>
              </a:defRPr>
            </a:pPr>
            <a:r>
              <a:rPr dirty="0"/>
              <a:t>Syngas</a:t>
            </a:r>
          </a:p>
          <a:p>
            <a:pPr>
              <a:defRPr sz="1600" b="1">
                <a:solidFill>
                  <a:srgbClr val="FFFFFF"/>
                </a:solidFill>
              </a:defRPr>
            </a:pPr>
            <a:r>
              <a:rPr dirty="0"/>
              <a:t>Methanol</a:t>
            </a:r>
          </a:p>
          <a:p>
            <a:pPr>
              <a:defRPr sz="1600" b="1">
                <a:solidFill>
                  <a:srgbClr val="FFFFFF"/>
                </a:solidFill>
              </a:defRPr>
            </a:pPr>
            <a:r>
              <a:rPr dirty="0"/>
              <a:t>Hydrogen</a:t>
            </a:r>
          </a:p>
          <a:p>
            <a:pPr>
              <a:defRPr sz="1600" b="1">
                <a:solidFill>
                  <a:srgbClr val="FFFFFF"/>
                </a:solidFill>
              </a:defRPr>
            </a:pPr>
            <a:r>
              <a:rPr dirty="0"/>
              <a:t>SNG</a:t>
            </a:r>
          </a:p>
          <a:p>
            <a:pPr>
              <a:defRPr sz="1600" b="1">
                <a:solidFill>
                  <a:srgbClr val="FFFFFF"/>
                </a:solidFill>
              </a:defRPr>
            </a:pPr>
            <a:r>
              <a:rPr dirty="0"/>
              <a:t>Sulfuric acid </a:t>
            </a:r>
          </a:p>
          <a:p>
            <a:pPr>
              <a:defRPr sz="1600" b="1">
                <a:solidFill>
                  <a:srgbClr val="FFFFFF"/>
                </a:solidFill>
              </a:defRPr>
            </a:pPr>
            <a:r>
              <a:rPr dirty="0"/>
              <a:t>Dimethyl ether</a:t>
            </a:r>
          </a:p>
          <a:p>
            <a:pPr>
              <a:defRPr sz="1600" b="1">
                <a:solidFill>
                  <a:srgbClr val="FFFFFF"/>
                </a:solidFill>
              </a:defRPr>
            </a:pPr>
            <a:r>
              <a:rPr dirty="0"/>
              <a:t>Formaldehyde</a:t>
            </a:r>
          </a:p>
          <a:p>
            <a:pPr>
              <a:defRPr sz="1600" b="1">
                <a:solidFill>
                  <a:srgbClr val="FFFFFF"/>
                </a:solidFill>
              </a:defRPr>
            </a:pPr>
            <a:r>
              <a:rPr dirty="0"/>
              <a:t>Gasoline synthesis</a:t>
            </a:r>
          </a:p>
        </p:txBody>
      </p:sp>
      <p:sp>
        <p:nvSpPr>
          <p:cNvPr id="440" name="Rectangle 37"/>
          <p:cNvSpPr txBox="1"/>
          <p:nvPr/>
        </p:nvSpPr>
        <p:spPr>
          <a:xfrm>
            <a:off x="4324255" y="3578370"/>
            <a:ext cx="3493892" cy="12979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p>
            <a:pPr>
              <a:defRPr sz="1600" b="1">
                <a:solidFill>
                  <a:srgbClr val="FFFFFF"/>
                </a:solidFill>
              </a:defRPr>
            </a:pPr>
            <a:r>
              <a:rPr dirty="0"/>
              <a:t>Naphtha </a:t>
            </a:r>
          </a:p>
          <a:p>
            <a:pPr>
              <a:defRPr sz="1600" b="1">
                <a:solidFill>
                  <a:srgbClr val="FFFFFF"/>
                </a:solidFill>
              </a:defRPr>
            </a:pPr>
            <a:r>
              <a:rPr dirty="0"/>
              <a:t>Kerosene </a:t>
            </a:r>
          </a:p>
          <a:p>
            <a:pPr>
              <a:defRPr sz="1600" b="1">
                <a:solidFill>
                  <a:srgbClr val="FFFFFF"/>
                </a:solidFill>
              </a:defRPr>
            </a:pPr>
            <a:r>
              <a:rPr dirty="0"/>
              <a:t>Diesel </a:t>
            </a:r>
          </a:p>
          <a:p>
            <a:pPr>
              <a:defRPr sz="1600" b="1">
                <a:solidFill>
                  <a:srgbClr val="FFFFFF"/>
                </a:solidFill>
              </a:defRPr>
            </a:pPr>
            <a:r>
              <a:rPr dirty="0"/>
              <a:t>VGO</a:t>
            </a:r>
          </a:p>
          <a:p>
            <a:pPr>
              <a:defRPr sz="1600" b="1">
                <a:solidFill>
                  <a:srgbClr val="FFFFFF"/>
                </a:solidFill>
              </a:defRPr>
            </a:pPr>
            <a:r>
              <a:rPr dirty="0" err="1"/>
              <a:t>Resid</a:t>
            </a:r>
            <a:endParaRPr dirty="0"/>
          </a:p>
        </p:txBody>
      </p:sp>
      <p:sp>
        <p:nvSpPr>
          <p:cNvPr id="441" name="Rectangle 38"/>
          <p:cNvSpPr txBox="1"/>
          <p:nvPr/>
        </p:nvSpPr>
        <p:spPr>
          <a:xfrm>
            <a:off x="8137473" y="3819670"/>
            <a:ext cx="3489284" cy="1056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p>
            <a:pPr>
              <a:defRPr sz="1600" b="1">
                <a:solidFill>
                  <a:srgbClr val="FFFFFF"/>
                </a:solidFill>
              </a:defRPr>
            </a:pPr>
            <a:r>
              <a:rPr dirty="0"/>
              <a:t>Sulfur removal</a:t>
            </a:r>
          </a:p>
          <a:p>
            <a:pPr>
              <a:defRPr sz="1600" b="1">
                <a:solidFill>
                  <a:srgbClr val="FFFFFF"/>
                </a:solidFill>
              </a:defRPr>
            </a:pPr>
            <a:r>
              <a:rPr dirty="0"/>
              <a:t>NOx &amp; CO removal</a:t>
            </a:r>
          </a:p>
          <a:p>
            <a:pPr>
              <a:defRPr sz="1600" b="1">
                <a:solidFill>
                  <a:srgbClr val="FFFFFF"/>
                </a:solidFill>
              </a:defRPr>
            </a:pPr>
            <a:r>
              <a:rPr dirty="0"/>
              <a:t>VOC abatement</a:t>
            </a:r>
          </a:p>
          <a:p>
            <a:pPr>
              <a:defRPr sz="1600" b="1">
                <a:solidFill>
                  <a:srgbClr val="FFFFFF"/>
                </a:solidFill>
              </a:defRPr>
            </a:pPr>
            <a:r>
              <a:rPr dirty="0"/>
              <a:t>Particulate filtration</a:t>
            </a:r>
          </a:p>
        </p:txBody>
      </p:sp>
      <p:grpSp>
        <p:nvGrpSpPr>
          <p:cNvPr id="444" name="Rectangle 29"/>
          <p:cNvGrpSpPr/>
          <p:nvPr/>
        </p:nvGrpSpPr>
        <p:grpSpPr>
          <a:xfrm>
            <a:off x="228600" y="5221372"/>
            <a:ext cx="2738297" cy="719034"/>
            <a:chOff x="-1" y="-88640"/>
            <a:chExt cx="2493823" cy="719031"/>
          </a:xfrm>
        </p:grpSpPr>
        <p:sp>
          <p:nvSpPr>
            <p:cNvPr id="442" name="Rectangle"/>
            <p:cNvSpPr/>
            <p:nvPr/>
          </p:nvSpPr>
          <p:spPr>
            <a:xfrm>
              <a:off x="-1" y="0"/>
              <a:ext cx="2493823" cy="541753"/>
            </a:xfrm>
            <a:prstGeom prst="rect">
              <a:avLst/>
            </a:prstGeom>
            <a:solidFill>
              <a:srgbClr val="FFFFFF"/>
            </a:solidFill>
            <a:ln w="6350" cap="flat">
              <a:solidFill>
                <a:schemeClr val="accent1"/>
              </a:solidFill>
              <a:prstDash val="solid"/>
              <a:miter lim="800000"/>
            </a:ln>
            <a:effectLst/>
          </p:spPr>
          <p:txBody>
            <a:bodyPr wrap="square" lIns="45719" tIns="45719" rIns="45719" bIns="45719" numCol="1" anchor="ctr">
              <a:noAutofit/>
            </a:bodyPr>
            <a:lstStyle/>
            <a:p>
              <a:pPr>
                <a:defRPr sz="1400"/>
              </a:pPr>
              <a:endParaRPr dirty="0"/>
            </a:p>
          </p:txBody>
        </p:sp>
        <p:sp>
          <p:nvSpPr>
            <p:cNvPr id="443" name="Process design,…"/>
            <p:cNvSpPr txBox="1"/>
            <p:nvPr/>
          </p:nvSpPr>
          <p:spPr>
            <a:xfrm>
              <a:off x="-1" y="-88640"/>
              <a:ext cx="2493823" cy="7190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400"/>
              </a:pPr>
              <a:r>
                <a:rPr lang="ru-RU" b="1" dirty="0" smtClean="0"/>
                <a:t>Разработка, инжиниринг, лицензирование</a:t>
              </a:r>
              <a:endParaRPr b="1" dirty="0"/>
            </a:p>
          </p:txBody>
        </p:sp>
      </p:grpSp>
      <p:grpSp>
        <p:nvGrpSpPr>
          <p:cNvPr id="449" name="Group 30"/>
          <p:cNvGrpSpPr/>
          <p:nvPr/>
        </p:nvGrpSpPr>
        <p:grpSpPr>
          <a:xfrm>
            <a:off x="2949502" y="5257799"/>
            <a:ext cx="2934949" cy="637540"/>
            <a:chOff x="0" y="0"/>
            <a:chExt cx="2934948" cy="637538"/>
          </a:xfrm>
        </p:grpSpPr>
        <p:grpSp>
          <p:nvGrpSpPr>
            <p:cNvPr id="447" name="Rectangle 40"/>
            <p:cNvGrpSpPr/>
            <p:nvPr/>
          </p:nvGrpSpPr>
          <p:grpSpPr>
            <a:xfrm>
              <a:off x="441123" y="52209"/>
              <a:ext cx="2493825" cy="541757"/>
              <a:chOff x="-1" y="-1"/>
              <a:chExt cx="2493823" cy="541755"/>
            </a:xfrm>
          </p:grpSpPr>
          <p:sp>
            <p:nvSpPr>
              <p:cNvPr id="445" name="Rectangle"/>
              <p:cNvSpPr/>
              <p:nvPr/>
            </p:nvSpPr>
            <p:spPr>
              <a:xfrm>
                <a:off x="-1" y="-1"/>
                <a:ext cx="2493823" cy="541755"/>
              </a:xfrm>
              <a:prstGeom prst="rect">
                <a:avLst/>
              </a:prstGeom>
              <a:solidFill>
                <a:srgbClr val="FFFFFF"/>
              </a:solidFill>
              <a:ln w="6350" cap="flat">
                <a:solidFill>
                  <a:schemeClr val="accent1"/>
                </a:solidFill>
                <a:prstDash val="solid"/>
                <a:miter lim="800000"/>
              </a:ln>
              <a:effectLst/>
            </p:spPr>
            <p:txBody>
              <a:bodyPr wrap="square" lIns="45719" tIns="45719" rIns="45719" bIns="45719" numCol="1" anchor="ctr">
                <a:noAutofit/>
              </a:bodyPr>
              <a:lstStyle/>
              <a:p>
                <a:pPr>
                  <a:defRPr sz="1400"/>
                </a:pPr>
                <a:endParaRPr dirty="0"/>
              </a:p>
            </p:txBody>
          </p:sp>
          <p:sp>
            <p:nvSpPr>
              <p:cNvPr id="446" name="High-performance…"/>
              <p:cNvSpPr txBox="1"/>
              <p:nvPr/>
            </p:nvSpPr>
            <p:spPr>
              <a:xfrm>
                <a:off x="-1" y="19084"/>
                <a:ext cx="2493823" cy="5035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400"/>
                </a:pPr>
                <a:r>
                  <a:rPr lang="ru-RU" b="1" dirty="0" smtClean="0"/>
                  <a:t>Высокоэффективные катализаторы</a:t>
                </a:r>
                <a:endParaRPr b="1" dirty="0"/>
              </a:p>
            </p:txBody>
          </p:sp>
        </p:grpSp>
        <p:sp>
          <p:nvSpPr>
            <p:cNvPr id="448" name="TextBox 41"/>
            <p:cNvSpPr txBox="1"/>
            <p:nvPr/>
          </p:nvSpPr>
          <p:spPr>
            <a:xfrm>
              <a:off x="0" y="0"/>
              <a:ext cx="371136" cy="6375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sz="3600">
                  <a:solidFill>
                    <a:srgbClr val="F55096"/>
                  </a:solidFill>
                </a:defRPr>
              </a:lvl1pPr>
            </a:lstStyle>
            <a:p>
              <a:r>
                <a:rPr dirty="0"/>
                <a:t>+</a:t>
              </a:r>
            </a:p>
          </p:txBody>
        </p:sp>
      </p:grpSp>
      <p:grpSp>
        <p:nvGrpSpPr>
          <p:cNvPr id="454" name="Group 42"/>
          <p:cNvGrpSpPr/>
          <p:nvPr/>
        </p:nvGrpSpPr>
        <p:grpSpPr>
          <a:xfrm>
            <a:off x="5877933" y="5257799"/>
            <a:ext cx="2924073" cy="637540"/>
            <a:chOff x="0" y="0"/>
            <a:chExt cx="2924071" cy="637538"/>
          </a:xfrm>
        </p:grpSpPr>
        <p:grpSp>
          <p:nvGrpSpPr>
            <p:cNvPr id="452" name="Rectangle 43"/>
            <p:cNvGrpSpPr/>
            <p:nvPr/>
          </p:nvGrpSpPr>
          <p:grpSpPr>
            <a:xfrm>
              <a:off x="430247" y="52209"/>
              <a:ext cx="2493824" cy="541757"/>
              <a:chOff x="-1" y="-1"/>
              <a:chExt cx="2493823" cy="541755"/>
            </a:xfrm>
          </p:grpSpPr>
          <p:sp>
            <p:nvSpPr>
              <p:cNvPr id="450" name="Rectangle"/>
              <p:cNvSpPr/>
              <p:nvPr/>
            </p:nvSpPr>
            <p:spPr>
              <a:xfrm>
                <a:off x="-1" y="-1"/>
                <a:ext cx="2493823" cy="541755"/>
              </a:xfrm>
              <a:prstGeom prst="rect">
                <a:avLst/>
              </a:prstGeom>
              <a:solidFill>
                <a:srgbClr val="FFFFFF"/>
              </a:solidFill>
              <a:ln w="6350" cap="flat">
                <a:solidFill>
                  <a:schemeClr val="accent1"/>
                </a:solidFill>
                <a:prstDash val="solid"/>
                <a:miter lim="800000"/>
              </a:ln>
              <a:effectLst/>
            </p:spPr>
            <p:txBody>
              <a:bodyPr wrap="square" lIns="45719" tIns="45719" rIns="45719" bIns="45719" numCol="1" anchor="ctr">
                <a:noAutofit/>
              </a:bodyPr>
              <a:lstStyle/>
              <a:p>
                <a:pPr>
                  <a:defRPr sz="1400"/>
                </a:pPr>
                <a:endParaRPr dirty="0"/>
              </a:p>
            </p:txBody>
          </p:sp>
          <p:sp>
            <p:nvSpPr>
              <p:cNvPr id="451" name="Proprietary…"/>
              <p:cNvSpPr txBox="1"/>
              <p:nvPr/>
            </p:nvSpPr>
            <p:spPr>
              <a:xfrm>
                <a:off x="-1" y="19084"/>
                <a:ext cx="2493823" cy="5035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defRPr sz="1400"/>
                </a:pPr>
                <a:r>
                  <a:rPr lang="ru-RU" b="1" dirty="0" smtClean="0"/>
                  <a:t>Запатентованное оборудование</a:t>
                </a:r>
                <a:endParaRPr b="1" dirty="0"/>
              </a:p>
            </p:txBody>
          </p:sp>
        </p:grpSp>
        <p:sp>
          <p:nvSpPr>
            <p:cNvPr id="453" name="TextBox 44"/>
            <p:cNvSpPr txBox="1"/>
            <p:nvPr/>
          </p:nvSpPr>
          <p:spPr>
            <a:xfrm>
              <a:off x="0" y="0"/>
              <a:ext cx="371136" cy="6375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sz="3600">
                  <a:solidFill>
                    <a:srgbClr val="F55096"/>
                  </a:solidFill>
                </a:defRPr>
              </a:lvl1pPr>
            </a:lstStyle>
            <a:p>
              <a:r>
                <a:rPr dirty="0"/>
                <a:t>+</a:t>
              </a:r>
            </a:p>
          </p:txBody>
        </p:sp>
      </p:grpSp>
      <p:grpSp>
        <p:nvGrpSpPr>
          <p:cNvPr id="459" name="Group 45"/>
          <p:cNvGrpSpPr/>
          <p:nvPr/>
        </p:nvGrpSpPr>
        <p:grpSpPr>
          <a:xfrm>
            <a:off x="8788809" y="5257799"/>
            <a:ext cx="2930752" cy="637540"/>
            <a:chOff x="0" y="0"/>
            <a:chExt cx="2930750" cy="637538"/>
          </a:xfrm>
        </p:grpSpPr>
        <p:grpSp>
          <p:nvGrpSpPr>
            <p:cNvPr id="457" name="Rectangle 46"/>
            <p:cNvGrpSpPr/>
            <p:nvPr/>
          </p:nvGrpSpPr>
          <p:grpSpPr>
            <a:xfrm>
              <a:off x="436926" y="52209"/>
              <a:ext cx="2493824" cy="541757"/>
              <a:chOff x="-1" y="-1"/>
              <a:chExt cx="2493823" cy="541755"/>
            </a:xfrm>
          </p:grpSpPr>
          <p:sp>
            <p:nvSpPr>
              <p:cNvPr id="455" name="Rectangle"/>
              <p:cNvSpPr/>
              <p:nvPr/>
            </p:nvSpPr>
            <p:spPr>
              <a:xfrm>
                <a:off x="-1" y="-1"/>
                <a:ext cx="2493823" cy="541755"/>
              </a:xfrm>
              <a:prstGeom prst="rect">
                <a:avLst/>
              </a:prstGeom>
              <a:solidFill>
                <a:srgbClr val="FFFFFF"/>
              </a:solidFill>
              <a:ln w="6350" cap="flat">
                <a:solidFill>
                  <a:schemeClr val="accent1"/>
                </a:solidFill>
                <a:prstDash val="solid"/>
                <a:miter lim="800000"/>
              </a:ln>
              <a:effectLst/>
            </p:spPr>
            <p:txBody>
              <a:bodyPr wrap="square" lIns="45719" tIns="45719" rIns="45719" bIns="45719" numCol="1" anchor="ctr">
                <a:noAutofit/>
              </a:bodyPr>
              <a:lstStyle/>
              <a:p>
                <a:pPr>
                  <a:defRPr sz="1400"/>
                </a:pPr>
                <a:endParaRPr dirty="0"/>
              </a:p>
            </p:txBody>
          </p:sp>
          <p:sp>
            <p:nvSpPr>
              <p:cNvPr id="456" name="Production optimization, technical services"/>
              <p:cNvSpPr txBox="1"/>
              <p:nvPr/>
            </p:nvSpPr>
            <p:spPr>
              <a:xfrm>
                <a:off x="-1" y="19084"/>
                <a:ext cx="2493823" cy="5035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lvl1pPr>
                  <a:defRPr sz="1400"/>
                </a:lvl1pPr>
              </a:lstStyle>
              <a:p>
                <a:r>
                  <a:rPr lang="ru-RU" b="1" dirty="0" smtClean="0"/>
                  <a:t>Оптимизация процесса, технический сервис</a:t>
                </a:r>
                <a:endParaRPr b="1" dirty="0"/>
              </a:p>
            </p:txBody>
          </p:sp>
        </p:grpSp>
        <p:sp>
          <p:nvSpPr>
            <p:cNvPr id="458" name="TextBox 47"/>
            <p:cNvSpPr txBox="1"/>
            <p:nvPr/>
          </p:nvSpPr>
          <p:spPr>
            <a:xfrm>
              <a:off x="0" y="0"/>
              <a:ext cx="371136" cy="6375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sz="3600">
                  <a:solidFill>
                    <a:srgbClr val="F55096"/>
                  </a:solidFill>
                </a:defRPr>
              </a:lvl1pPr>
            </a:lstStyle>
            <a:p>
              <a:r>
                <a:rPr dirty="0"/>
                <a:t>+</a:t>
              </a:r>
            </a:p>
          </p:txBody>
        </p:sp>
      </p:grpSp>
      <p:grpSp>
        <p:nvGrpSpPr>
          <p:cNvPr id="462" name="TextBox 26"/>
          <p:cNvGrpSpPr/>
          <p:nvPr/>
        </p:nvGrpSpPr>
        <p:grpSpPr>
          <a:xfrm>
            <a:off x="4276198" y="2165532"/>
            <a:ext cx="3637296" cy="2816776"/>
            <a:chOff x="-1" y="0"/>
            <a:chExt cx="3637295" cy="2816774"/>
          </a:xfrm>
        </p:grpSpPr>
        <p:sp>
          <p:nvSpPr>
            <p:cNvPr id="460" name="Rectangle"/>
            <p:cNvSpPr/>
            <p:nvPr/>
          </p:nvSpPr>
          <p:spPr>
            <a:xfrm>
              <a:off x="-1" y="0"/>
              <a:ext cx="3637295" cy="2816774"/>
            </a:xfrm>
            <a:prstGeom prst="rect">
              <a:avLst/>
            </a:prstGeom>
            <a:solidFill>
              <a:srgbClr val="FFFFFF">
                <a:alpha val="85000"/>
              </a:srgbClr>
            </a:solidFill>
            <a:ln w="12700" cap="flat">
              <a:noFill/>
              <a:miter lim="400000"/>
            </a:ln>
            <a:effectLst/>
          </p:spPr>
          <p:txBody>
            <a:bodyPr wrap="square" lIns="45719" tIns="45719" rIns="45719" bIns="45719" numCol="1" anchor="ctr">
              <a:noAutofit/>
            </a:bodyPr>
            <a:lstStyle/>
            <a:p>
              <a:pPr>
                <a:lnSpc>
                  <a:spcPct val="90000"/>
                </a:lnSpc>
                <a:spcBef>
                  <a:spcPts val="1000"/>
                </a:spcBef>
                <a:defRPr b="1"/>
              </a:pPr>
              <a:endParaRPr dirty="0"/>
            </a:p>
          </p:txBody>
        </p:sp>
        <p:sp>
          <p:nvSpPr>
            <p:cNvPr id="461" name="115+ refinery plants/revamps…"/>
            <p:cNvSpPr txBox="1"/>
            <p:nvPr/>
          </p:nvSpPr>
          <p:spPr>
            <a:xfrm>
              <a:off x="-1" y="582521"/>
              <a:ext cx="3637295" cy="1651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marL="342900" indent="-342900">
                <a:lnSpc>
                  <a:spcPct val="90000"/>
                </a:lnSpc>
                <a:spcBef>
                  <a:spcPts val="1000"/>
                </a:spcBef>
                <a:buSzPct val="100000"/>
                <a:buFont typeface="Arial"/>
                <a:buChar char="•"/>
                <a:defRPr sz="2400" b="1"/>
              </a:lvl1pPr>
              <a:lvl2pPr marL="800100" indent="-342900">
                <a:lnSpc>
                  <a:spcPct val="90000"/>
                </a:lnSpc>
                <a:spcBef>
                  <a:spcPts val="1000"/>
                </a:spcBef>
                <a:buSzPct val="100000"/>
                <a:buFont typeface="Arial"/>
                <a:buChar char="•"/>
                <a:defRPr b="1"/>
              </a:lvl2pPr>
            </a:lstStyle>
            <a:p>
              <a:r>
                <a:rPr sz="2200" dirty="0"/>
                <a:t>115+ </a:t>
              </a:r>
              <a:r>
                <a:rPr lang="ru-RU" sz="2200" dirty="0" smtClean="0"/>
                <a:t>НПЗ</a:t>
              </a:r>
              <a:r>
                <a:rPr lang="en-US" sz="2200" dirty="0" smtClean="0"/>
                <a:t>/</a:t>
              </a:r>
              <a:r>
                <a:rPr lang="ru-RU" sz="2200" dirty="0" smtClean="0"/>
                <a:t>ремонтов</a:t>
              </a:r>
              <a:r>
                <a:rPr sz="2200" dirty="0" smtClean="0"/>
                <a:t> </a:t>
              </a:r>
            </a:p>
            <a:p>
              <a:pPr lvl="1"/>
              <a:r>
                <a:rPr lang="ru-RU" sz="2200" dirty="0" smtClean="0"/>
                <a:t>Включая </a:t>
              </a:r>
              <a:r>
                <a:rPr sz="2200" dirty="0" smtClean="0"/>
                <a:t>20+ </a:t>
              </a:r>
              <a:r>
                <a:rPr lang="ru-RU" sz="2200" dirty="0" smtClean="0"/>
                <a:t>проектов по улавливанию</a:t>
              </a:r>
              <a:r>
                <a:rPr sz="2200" dirty="0" smtClean="0"/>
                <a:t> </a:t>
              </a:r>
              <a:r>
                <a:rPr lang="ru-RU" sz="2200" dirty="0" smtClean="0"/>
                <a:t>силоксанов</a:t>
              </a:r>
              <a:endParaRPr sz="2200" dirty="0"/>
            </a:p>
          </p:txBody>
        </p:sp>
      </p:grpSp>
      <p:grpSp>
        <p:nvGrpSpPr>
          <p:cNvPr id="465" name="TextBox 27"/>
          <p:cNvGrpSpPr/>
          <p:nvPr/>
        </p:nvGrpSpPr>
        <p:grpSpPr>
          <a:xfrm>
            <a:off x="8085045" y="2165533"/>
            <a:ext cx="3634512" cy="2816285"/>
            <a:chOff x="-1" y="0"/>
            <a:chExt cx="3634511" cy="2816284"/>
          </a:xfrm>
        </p:grpSpPr>
        <p:sp>
          <p:nvSpPr>
            <p:cNvPr id="463" name="Rectangle"/>
            <p:cNvSpPr/>
            <p:nvPr/>
          </p:nvSpPr>
          <p:spPr>
            <a:xfrm>
              <a:off x="-1" y="0"/>
              <a:ext cx="3634511" cy="2816284"/>
            </a:xfrm>
            <a:prstGeom prst="rect">
              <a:avLst/>
            </a:prstGeom>
            <a:solidFill>
              <a:srgbClr val="FFFFFF">
                <a:alpha val="85000"/>
              </a:srgbClr>
            </a:solidFill>
            <a:ln w="12700" cap="flat">
              <a:noFill/>
              <a:miter lim="400000"/>
            </a:ln>
            <a:effectLst/>
          </p:spPr>
          <p:txBody>
            <a:bodyPr wrap="square" lIns="45719" tIns="45719" rIns="45719" bIns="45719" numCol="1" anchor="ctr">
              <a:noAutofit/>
            </a:bodyPr>
            <a:lstStyle/>
            <a:p>
              <a:pPr>
                <a:lnSpc>
                  <a:spcPct val="90000"/>
                </a:lnSpc>
                <a:spcBef>
                  <a:spcPts val="1000"/>
                </a:spcBef>
                <a:defRPr sz="2000" b="1"/>
              </a:pPr>
              <a:endParaRPr dirty="0"/>
            </a:p>
          </p:txBody>
        </p:sp>
        <p:sp>
          <p:nvSpPr>
            <p:cNvPr id="464" name="600+ DeNOx plants…"/>
            <p:cNvSpPr txBox="1"/>
            <p:nvPr/>
          </p:nvSpPr>
          <p:spPr>
            <a:xfrm>
              <a:off x="-1" y="43668"/>
              <a:ext cx="3634511" cy="27289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marL="342900" indent="-342900">
                <a:lnSpc>
                  <a:spcPct val="90000"/>
                </a:lnSpc>
                <a:spcBef>
                  <a:spcPts val="1000"/>
                </a:spcBef>
                <a:buSzPct val="100000"/>
                <a:buFont typeface="Arial"/>
                <a:buChar char="•"/>
                <a:defRPr sz="2400" b="1"/>
              </a:pPr>
              <a:r>
                <a:rPr sz="2000" dirty="0"/>
                <a:t>600+ </a:t>
              </a:r>
              <a:r>
                <a:rPr lang="ru-RU" sz="2000" dirty="0" smtClean="0"/>
                <a:t>установок удаления окислов азота</a:t>
              </a:r>
            </a:p>
            <a:p>
              <a:pPr marL="342900" indent="-342900">
                <a:lnSpc>
                  <a:spcPct val="90000"/>
                </a:lnSpc>
                <a:spcBef>
                  <a:spcPts val="1000"/>
                </a:spcBef>
                <a:buSzPct val="100000"/>
                <a:buFont typeface="Arial"/>
                <a:buChar char="•"/>
                <a:defRPr sz="2400" b="1"/>
              </a:pPr>
              <a:r>
                <a:rPr sz="2000" dirty="0" smtClean="0"/>
                <a:t>120</a:t>
              </a:r>
              <a:r>
                <a:rPr sz="2000" dirty="0"/>
                <a:t>+ </a:t>
              </a:r>
              <a:r>
                <a:rPr lang="ru-RU" sz="2000" dirty="0" smtClean="0"/>
                <a:t>заводов серной кислоты</a:t>
              </a:r>
            </a:p>
            <a:p>
              <a:pPr marL="342900" indent="-342900">
                <a:lnSpc>
                  <a:spcPct val="90000"/>
                </a:lnSpc>
                <a:spcBef>
                  <a:spcPts val="1000"/>
                </a:spcBef>
                <a:buSzPct val="100000"/>
                <a:buFont typeface="Arial"/>
                <a:buChar char="•"/>
                <a:defRPr sz="2400" b="1"/>
              </a:pPr>
              <a:r>
                <a:rPr sz="2000" dirty="0" smtClean="0"/>
                <a:t>500</a:t>
              </a:r>
              <a:r>
                <a:rPr sz="2000" dirty="0"/>
                <a:t>+ </a:t>
              </a:r>
              <a:r>
                <a:rPr lang="ru-RU" sz="2000" dirty="0" smtClean="0"/>
                <a:t>установок очистки газов</a:t>
              </a:r>
              <a:endParaRPr sz="2000" dirty="0"/>
            </a:p>
            <a:p>
              <a:pPr marL="800100" lvl="1" indent="-342900">
                <a:lnSpc>
                  <a:spcPct val="90000"/>
                </a:lnSpc>
                <a:spcBef>
                  <a:spcPts val="1000"/>
                </a:spcBef>
                <a:buSzPct val="100000"/>
                <a:buFont typeface="Arial"/>
                <a:buChar char="•"/>
                <a:defRPr sz="2000" b="1"/>
              </a:pPr>
              <a:r>
                <a:rPr lang="ru-RU" sz="2000" dirty="0" smtClean="0"/>
                <a:t>10+</a:t>
              </a:r>
              <a:r>
                <a:rPr sz="2000" dirty="0" smtClean="0"/>
                <a:t> </a:t>
              </a:r>
              <a:r>
                <a:rPr lang="ru-RU" sz="2000" dirty="0" smtClean="0"/>
                <a:t>окисление </a:t>
              </a:r>
              <a:r>
                <a:rPr lang="en-US" sz="2000" dirty="0" smtClean="0"/>
                <a:t>H2S</a:t>
              </a:r>
              <a:endParaRPr lang="ru-RU" sz="2000" dirty="0" smtClean="0"/>
            </a:p>
            <a:p>
              <a:pPr marL="800100" lvl="1" indent="-342900">
                <a:lnSpc>
                  <a:spcPct val="90000"/>
                </a:lnSpc>
                <a:spcBef>
                  <a:spcPts val="1000"/>
                </a:spcBef>
                <a:buSzPct val="100000"/>
                <a:buFont typeface="Arial"/>
                <a:buChar char="•"/>
                <a:defRPr sz="2000" b="1"/>
              </a:pPr>
              <a:r>
                <a:rPr sz="2000" dirty="0" smtClean="0"/>
                <a:t>10</a:t>
              </a:r>
              <a:r>
                <a:rPr sz="2000" dirty="0"/>
                <a:t>+ </a:t>
              </a:r>
              <a:r>
                <a:rPr lang="ru-RU" sz="2000" dirty="0" smtClean="0"/>
                <a:t>удаление</a:t>
              </a:r>
              <a:r>
                <a:rPr sz="2000" dirty="0" smtClean="0"/>
                <a:t> O2</a:t>
              </a:r>
              <a:endParaRPr sz="2000" dirty="0"/>
            </a:p>
          </p:txBody>
        </p:sp>
      </p:grpSp>
      <p:grpSp>
        <p:nvGrpSpPr>
          <p:cNvPr id="468" name="TextBox 49"/>
          <p:cNvGrpSpPr/>
          <p:nvPr/>
        </p:nvGrpSpPr>
        <p:grpSpPr>
          <a:xfrm>
            <a:off x="377730" y="2165532"/>
            <a:ext cx="3726916" cy="2816776"/>
            <a:chOff x="-92799" y="0"/>
            <a:chExt cx="3726914" cy="2816774"/>
          </a:xfrm>
        </p:grpSpPr>
        <p:sp>
          <p:nvSpPr>
            <p:cNvPr id="466" name="Rectangle"/>
            <p:cNvSpPr/>
            <p:nvPr/>
          </p:nvSpPr>
          <p:spPr>
            <a:xfrm>
              <a:off x="-1" y="0"/>
              <a:ext cx="3634115" cy="2816774"/>
            </a:xfrm>
            <a:prstGeom prst="rect">
              <a:avLst/>
            </a:prstGeom>
            <a:solidFill>
              <a:srgbClr val="FFFFFF">
                <a:alpha val="85000"/>
              </a:srgbClr>
            </a:solidFill>
            <a:ln w="12700" cap="flat">
              <a:noFill/>
              <a:miter lim="400000"/>
            </a:ln>
            <a:effectLst/>
          </p:spPr>
          <p:txBody>
            <a:bodyPr wrap="square" lIns="45719" tIns="45719" rIns="45719" bIns="45719" numCol="1" anchor="ctr">
              <a:noAutofit/>
            </a:bodyPr>
            <a:lstStyle/>
            <a:p>
              <a:pPr>
                <a:lnSpc>
                  <a:spcPct val="90000"/>
                </a:lnSpc>
                <a:spcBef>
                  <a:spcPts val="1000"/>
                </a:spcBef>
                <a:defRPr sz="2400" b="1"/>
              </a:pPr>
              <a:endParaRPr dirty="0"/>
            </a:p>
          </p:txBody>
        </p:sp>
        <p:sp>
          <p:nvSpPr>
            <p:cNvPr id="467" name="300+ NH3 plants/revamps…"/>
            <p:cNvSpPr txBox="1"/>
            <p:nvPr/>
          </p:nvSpPr>
          <p:spPr>
            <a:xfrm>
              <a:off x="-92799" y="149583"/>
              <a:ext cx="3726914" cy="25176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marL="342900" indent="-342900">
                <a:lnSpc>
                  <a:spcPct val="90000"/>
                </a:lnSpc>
                <a:spcBef>
                  <a:spcPts val="1000"/>
                </a:spcBef>
                <a:buSzPct val="100000"/>
                <a:buFont typeface="Arial"/>
                <a:buChar char="•"/>
                <a:defRPr sz="2400" b="1"/>
              </a:pPr>
              <a:r>
                <a:rPr sz="2200" dirty="0" smtClean="0"/>
                <a:t>300+</a:t>
              </a:r>
              <a:r>
                <a:rPr lang="ru-RU" sz="2200" dirty="0" smtClean="0"/>
                <a:t> аммиачных установок и ремонтов</a:t>
              </a:r>
              <a:endParaRPr sz="2200" dirty="0"/>
            </a:p>
            <a:p>
              <a:pPr marL="342900" indent="-342900">
                <a:lnSpc>
                  <a:spcPct val="90000"/>
                </a:lnSpc>
                <a:spcBef>
                  <a:spcPts val="1000"/>
                </a:spcBef>
                <a:buSzPct val="100000"/>
                <a:buFont typeface="Arial"/>
                <a:buChar char="•"/>
                <a:defRPr sz="2400" b="1"/>
              </a:pPr>
              <a:r>
                <a:rPr sz="2200" dirty="0"/>
                <a:t>185+ </a:t>
              </a:r>
              <a:r>
                <a:rPr lang="ru-RU" sz="2200" dirty="0" smtClean="0"/>
                <a:t>установок синтез-газа</a:t>
              </a:r>
              <a:endParaRPr sz="2200" dirty="0"/>
            </a:p>
            <a:p>
              <a:pPr marL="342900" indent="-342900">
                <a:lnSpc>
                  <a:spcPct val="90000"/>
                </a:lnSpc>
                <a:spcBef>
                  <a:spcPts val="1000"/>
                </a:spcBef>
                <a:buSzPct val="100000"/>
                <a:buFont typeface="Arial"/>
                <a:buChar char="•"/>
                <a:defRPr sz="2400" b="1"/>
              </a:pPr>
              <a:r>
                <a:rPr sz="2200" dirty="0"/>
                <a:t>65+ </a:t>
              </a:r>
              <a:r>
                <a:rPr lang="ru-RU" sz="2200" dirty="0" smtClean="0"/>
                <a:t>установок метанола</a:t>
              </a:r>
              <a:endParaRPr sz="2200" dirty="0"/>
            </a:p>
            <a:p>
              <a:pPr marL="342900" indent="-342900">
                <a:lnSpc>
                  <a:spcPct val="90000"/>
                </a:lnSpc>
                <a:spcBef>
                  <a:spcPts val="1000"/>
                </a:spcBef>
                <a:buSzPct val="100000"/>
                <a:buFont typeface="Arial"/>
                <a:buChar char="•"/>
                <a:defRPr sz="2400" b="1"/>
              </a:pPr>
              <a:r>
                <a:rPr sz="2200" dirty="0"/>
                <a:t>35+ </a:t>
              </a:r>
              <a:r>
                <a:rPr lang="ru-RU" sz="2200" dirty="0" smtClean="0"/>
                <a:t>хим. установок</a:t>
              </a:r>
              <a:endParaRPr sz="2200" dirty="0"/>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435"/>
                                        </p:tgtEl>
                                        <p:attrNameLst>
                                          <p:attrName>style.visibility</p:attrName>
                                        </p:attrNameLst>
                                      </p:cBhvr>
                                      <p:to>
                                        <p:strVal val="visible"/>
                                      </p:to>
                                    </p:set>
                                    <p:animEffect transition="in" filter="wipe(left)">
                                      <p:cBhvr>
                                        <p:cTn id="7" dur="500"/>
                                        <p:tgtEl>
                                          <p:spTgt spid="435"/>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439"/>
                                        </p:tgtEl>
                                        <p:attrNameLst>
                                          <p:attrName>style.visibility</p:attrName>
                                        </p:attrNameLst>
                                      </p:cBhvr>
                                      <p:to>
                                        <p:strVal val="visible"/>
                                      </p:to>
                                    </p:set>
                                    <p:animEffect transition="in" filter="wipe(left)">
                                      <p:cBhvr>
                                        <p:cTn id="11" dur="500"/>
                                        <p:tgtEl>
                                          <p:spTgt spid="439"/>
                                        </p:tgtEl>
                                      </p:cBhvr>
                                    </p:animEffect>
                                  </p:childTnLst>
                                </p:cTn>
                              </p:par>
                            </p:childTnLst>
                          </p:cTn>
                        </p:par>
                        <p:par>
                          <p:cTn id="12" fill="hold">
                            <p:stCondLst>
                              <p:cond delay="1000"/>
                            </p:stCondLst>
                            <p:childTnLst>
                              <p:par>
                                <p:cTn id="13" presetID="22" presetClass="entr" presetSubtype="8" fill="hold" grpId="3" nodeType="afterEffect">
                                  <p:stCondLst>
                                    <p:cond delay="0"/>
                                  </p:stCondLst>
                                  <p:iterate>
                                    <p:tmAbs val="0"/>
                                  </p:iterate>
                                  <p:childTnLst>
                                    <p:set>
                                      <p:cBhvr>
                                        <p:cTn id="14" fill="hold"/>
                                        <p:tgtEl>
                                          <p:spTgt spid="438"/>
                                        </p:tgtEl>
                                        <p:attrNameLst>
                                          <p:attrName>style.visibility</p:attrName>
                                        </p:attrNameLst>
                                      </p:cBhvr>
                                      <p:to>
                                        <p:strVal val="visible"/>
                                      </p:to>
                                    </p:set>
                                    <p:animEffect transition="in" filter="wipe(left)">
                                      <p:cBhvr>
                                        <p:cTn id="15" dur="500"/>
                                        <p:tgtEl>
                                          <p:spTgt spid="438"/>
                                        </p:tgtEl>
                                      </p:cBhvr>
                                    </p:animEffect>
                                  </p:childTnLst>
                                </p:cTn>
                              </p:par>
                            </p:childTnLst>
                          </p:cTn>
                        </p:par>
                        <p:par>
                          <p:cTn id="16" fill="hold">
                            <p:stCondLst>
                              <p:cond delay="1500"/>
                            </p:stCondLst>
                            <p:childTnLst>
                              <p:par>
                                <p:cTn id="17" presetID="22" presetClass="entr" presetSubtype="8" fill="hold" grpId="4" nodeType="afterEffect">
                                  <p:stCondLst>
                                    <p:cond delay="0"/>
                                  </p:stCondLst>
                                  <p:iterate>
                                    <p:tmAbs val="0"/>
                                  </p:iterate>
                                  <p:childTnLst>
                                    <p:set>
                                      <p:cBhvr>
                                        <p:cTn id="18" fill="hold"/>
                                        <p:tgtEl>
                                          <p:spTgt spid="440"/>
                                        </p:tgtEl>
                                        <p:attrNameLst>
                                          <p:attrName>style.visibility</p:attrName>
                                        </p:attrNameLst>
                                      </p:cBhvr>
                                      <p:to>
                                        <p:strVal val="visible"/>
                                      </p:to>
                                    </p:set>
                                    <p:animEffect transition="in" filter="wipe(left)">
                                      <p:cBhvr>
                                        <p:cTn id="19" dur="500"/>
                                        <p:tgtEl>
                                          <p:spTgt spid="440"/>
                                        </p:tgtEl>
                                      </p:cBhvr>
                                    </p:animEffect>
                                  </p:childTnLst>
                                </p:cTn>
                              </p:par>
                            </p:childTnLst>
                          </p:cTn>
                        </p:par>
                        <p:par>
                          <p:cTn id="20" fill="hold">
                            <p:stCondLst>
                              <p:cond delay="2000"/>
                            </p:stCondLst>
                            <p:childTnLst>
                              <p:par>
                                <p:cTn id="21" presetID="22" presetClass="entr" presetSubtype="8" fill="hold" grpId="5" nodeType="afterEffect">
                                  <p:stCondLst>
                                    <p:cond delay="0"/>
                                  </p:stCondLst>
                                  <p:iterate>
                                    <p:tmAbs val="0"/>
                                  </p:iterate>
                                  <p:childTnLst>
                                    <p:set>
                                      <p:cBhvr>
                                        <p:cTn id="22" fill="hold"/>
                                        <p:tgtEl>
                                          <p:spTgt spid="430"/>
                                        </p:tgtEl>
                                        <p:attrNameLst>
                                          <p:attrName>style.visibility</p:attrName>
                                        </p:attrNameLst>
                                      </p:cBhvr>
                                      <p:to>
                                        <p:strVal val="visible"/>
                                      </p:to>
                                    </p:set>
                                    <p:animEffect transition="in" filter="wipe(left)">
                                      <p:cBhvr>
                                        <p:cTn id="23" dur="500"/>
                                        <p:tgtEl>
                                          <p:spTgt spid="430"/>
                                        </p:tgtEl>
                                      </p:cBhvr>
                                    </p:animEffect>
                                  </p:childTnLst>
                                </p:cTn>
                              </p:par>
                            </p:childTnLst>
                          </p:cTn>
                        </p:par>
                        <p:par>
                          <p:cTn id="24" fill="hold">
                            <p:stCondLst>
                              <p:cond delay="2500"/>
                            </p:stCondLst>
                            <p:childTnLst>
                              <p:par>
                                <p:cTn id="25" presetID="22" presetClass="entr" presetSubtype="8" fill="hold" grpId="6" nodeType="afterEffect">
                                  <p:stCondLst>
                                    <p:cond delay="0"/>
                                  </p:stCondLst>
                                  <p:iterate>
                                    <p:tmAbs val="0"/>
                                  </p:iterate>
                                  <p:childTnLst>
                                    <p:set>
                                      <p:cBhvr>
                                        <p:cTn id="26" fill="hold"/>
                                        <p:tgtEl>
                                          <p:spTgt spid="441"/>
                                        </p:tgtEl>
                                        <p:attrNameLst>
                                          <p:attrName>style.visibility</p:attrName>
                                        </p:attrNameLst>
                                      </p:cBhvr>
                                      <p:to>
                                        <p:strVal val="visible"/>
                                      </p:to>
                                    </p:set>
                                    <p:animEffect transition="in" filter="wipe(left)">
                                      <p:cBhvr>
                                        <p:cTn id="27" dur="500"/>
                                        <p:tgtEl>
                                          <p:spTgt spid="441"/>
                                        </p:tgtEl>
                                      </p:cBhvr>
                                    </p:animEffect>
                                  </p:childTnLst>
                                </p:cTn>
                              </p:par>
                            </p:childTnLst>
                          </p:cTn>
                        </p:par>
                        <p:par>
                          <p:cTn id="28" fill="hold">
                            <p:stCondLst>
                              <p:cond delay="3000"/>
                            </p:stCondLst>
                            <p:childTnLst>
                              <p:par>
                                <p:cTn id="29" presetID="22" presetClass="entr" presetSubtype="8" fill="hold" grpId="7" nodeType="afterEffect">
                                  <p:stCondLst>
                                    <p:cond delay="0"/>
                                  </p:stCondLst>
                                  <p:iterate>
                                    <p:tmAbs val="0"/>
                                  </p:iterate>
                                  <p:childTnLst>
                                    <p:set>
                                      <p:cBhvr>
                                        <p:cTn id="30" fill="hold"/>
                                        <p:tgtEl>
                                          <p:spTgt spid="444"/>
                                        </p:tgtEl>
                                        <p:attrNameLst>
                                          <p:attrName>style.visibility</p:attrName>
                                        </p:attrNameLst>
                                      </p:cBhvr>
                                      <p:to>
                                        <p:strVal val="visible"/>
                                      </p:to>
                                    </p:set>
                                    <p:animEffect transition="in" filter="wipe(left)">
                                      <p:cBhvr>
                                        <p:cTn id="31" dur="500"/>
                                        <p:tgtEl>
                                          <p:spTgt spid="444"/>
                                        </p:tgtEl>
                                      </p:cBhvr>
                                    </p:animEffect>
                                  </p:childTnLst>
                                </p:cTn>
                              </p:par>
                            </p:childTnLst>
                          </p:cTn>
                        </p:par>
                        <p:par>
                          <p:cTn id="32" fill="hold">
                            <p:stCondLst>
                              <p:cond delay="3500"/>
                            </p:stCondLst>
                            <p:childTnLst>
                              <p:par>
                                <p:cTn id="33" presetID="22" presetClass="entr" presetSubtype="8" fill="hold" grpId="8" nodeType="afterEffect">
                                  <p:stCondLst>
                                    <p:cond delay="0"/>
                                  </p:stCondLst>
                                  <p:iterate>
                                    <p:tmAbs val="0"/>
                                  </p:iterate>
                                  <p:childTnLst>
                                    <p:set>
                                      <p:cBhvr>
                                        <p:cTn id="34" fill="hold"/>
                                        <p:tgtEl>
                                          <p:spTgt spid="449"/>
                                        </p:tgtEl>
                                        <p:attrNameLst>
                                          <p:attrName>style.visibility</p:attrName>
                                        </p:attrNameLst>
                                      </p:cBhvr>
                                      <p:to>
                                        <p:strVal val="visible"/>
                                      </p:to>
                                    </p:set>
                                    <p:animEffect transition="in" filter="wipe(left)">
                                      <p:cBhvr>
                                        <p:cTn id="35" dur="500"/>
                                        <p:tgtEl>
                                          <p:spTgt spid="449"/>
                                        </p:tgtEl>
                                      </p:cBhvr>
                                    </p:animEffect>
                                  </p:childTnLst>
                                </p:cTn>
                              </p:par>
                            </p:childTnLst>
                          </p:cTn>
                        </p:par>
                        <p:par>
                          <p:cTn id="36" fill="hold">
                            <p:stCondLst>
                              <p:cond delay="4000"/>
                            </p:stCondLst>
                            <p:childTnLst>
                              <p:par>
                                <p:cTn id="37" presetID="22" presetClass="entr" presetSubtype="8" fill="hold" grpId="9" nodeType="afterEffect">
                                  <p:stCondLst>
                                    <p:cond delay="0"/>
                                  </p:stCondLst>
                                  <p:iterate>
                                    <p:tmAbs val="0"/>
                                  </p:iterate>
                                  <p:childTnLst>
                                    <p:set>
                                      <p:cBhvr>
                                        <p:cTn id="38" fill="hold"/>
                                        <p:tgtEl>
                                          <p:spTgt spid="454"/>
                                        </p:tgtEl>
                                        <p:attrNameLst>
                                          <p:attrName>style.visibility</p:attrName>
                                        </p:attrNameLst>
                                      </p:cBhvr>
                                      <p:to>
                                        <p:strVal val="visible"/>
                                      </p:to>
                                    </p:set>
                                    <p:animEffect transition="in" filter="wipe(left)">
                                      <p:cBhvr>
                                        <p:cTn id="39" dur="500"/>
                                        <p:tgtEl>
                                          <p:spTgt spid="454"/>
                                        </p:tgtEl>
                                      </p:cBhvr>
                                    </p:animEffect>
                                  </p:childTnLst>
                                </p:cTn>
                              </p:par>
                            </p:childTnLst>
                          </p:cTn>
                        </p:par>
                        <p:par>
                          <p:cTn id="40" fill="hold">
                            <p:stCondLst>
                              <p:cond delay="4500"/>
                            </p:stCondLst>
                            <p:childTnLst>
                              <p:par>
                                <p:cTn id="41" presetID="22" presetClass="entr" presetSubtype="8" fill="hold" grpId="10" nodeType="afterEffect">
                                  <p:stCondLst>
                                    <p:cond delay="0"/>
                                  </p:stCondLst>
                                  <p:iterate>
                                    <p:tmAbs val="0"/>
                                  </p:iterate>
                                  <p:childTnLst>
                                    <p:set>
                                      <p:cBhvr>
                                        <p:cTn id="42" fill="hold"/>
                                        <p:tgtEl>
                                          <p:spTgt spid="459"/>
                                        </p:tgtEl>
                                        <p:attrNameLst>
                                          <p:attrName>style.visibility</p:attrName>
                                        </p:attrNameLst>
                                      </p:cBhvr>
                                      <p:to>
                                        <p:strVal val="visible"/>
                                      </p:to>
                                    </p:set>
                                    <p:animEffect transition="in" filter="wipe(left)">
                                      <p:cBhvr>
                                        <p:cTn id="43" dur="500"/>
                                        <p:tgtEl>
                                          <p:spTgt spid="45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fill="hold" grpId="11" nodeType="clickEffect">
                                  <p:stCondLst>
                                    <p:cond delay="0"/>
                                  </p:stCondLst>
                                  <p:iterate>
                                    <p:tmAbs val="0"/>
                                  </p:iterate>
                                  <p:childTnLst>
                                    <p:set>
                                      <p:cBhvr>
                                        <p:cTn id="47" fill="hold"/>
                                        <p:tgtEl>
                                          <p:spTgt spid="468"/>
                                        </p:tgtEl>
                                        <p:attrNameLst>
                                          <p:attrName>style.visibility</p:attrName>
                                        </p:attrNameLst>
                                      </p:cBhvr>
                                      <p:to>
                                        <p:strVal val="visible"/>
                                      </p:to>
                                    </p:set>
                                    <p:animEffect transition="in" filter="dissolve">
                                      <p:cBhvr>
                                        <p:cTn id="48" dur="1500"/>
                                        <p:tgtEl>
                                          <p:spTgt spid="468"/>
                                        </p:tgtEl>
                                      </p:cBhvr>
                                    </p:animEffect>
                                  </p:childTnLst>
                                </p:cTn>
                              </p:par>
                            </p:childTnLst>
                          </p:cTn>
                        </p:par>
                        <p:par>
                          <p:cTn id="49" fill="hold">
                            <p:stCondLst>
                              <p:cond delay="1500"/>
                            </p:stCondLst>
                            <p:childTnLst>
                              <p:par>
                                <p:cTn id="50" presetID="9" presetClass="entr" fill="hold" grpId="12" nodeType="afterEffect">
                                  <p:stCondLst>
                                    <p:cond delay="750"/>
                                  </p:stCondLst>
                                  <p:iterate>
                                    <p:tmAbs val="0"/>
                                  </p:iterate>
                                  <p:childTnLst>
                                    <p:set>
                                      <p:cBhvr>
                                        <p:cTn id="51" fill="hold"/>
                                        <p:tgtEl>
                                          <p:spTgt spid="462"/>
                                        </p:tgtEl>
                                        <p:attrNameLst>
                                          <p:attrName>style.visibility</p:attrName>
                                        </p:attrNameLst>
                                      </p:cBhvr>
                                      <p:to>
                                        <p:strVal val="visible"/>
                                      </p:to>
                                    </p:set>
                                    <p:animEffect transition="in" filter="dissolve">
                                      <p:cBhvr>
                                        <p:cTn id="52" dur="1500"/>
                                        <p:tgtEl>
                                          <p:spTgt spid="462"/>
                                        </p:tgtEl>
                                      </p:cBhvr>
                                    </p:animEffect>
                                  </p:childTnLst>
                                </p:cTn>
                              </p:par>
                            </p:childTnLst>
                          </p:cTn>
                        </p:par>
                        <p:par>
                          <p:cTn id="53" fill="hold">
                            <p:stCondLst>
                              <p:cond delay="3750"/>
                            </p:stCondLst>
                            <p:childTnLst>
                              <p:par>
                                <p:cTn id="54" presetID="9" presetClass="entr" fill="hold" grpId="13" nodeType="afterEffect">
                                  <p:stCondLst>
                                    <p:cond delay="750"/>
                                  </p:stCondLst>
                                  <p:iterate>
                                    <p:tmAbs val="0"/>
                                  </p:iterate>
                                  <p:childTnLst>
                                    <p:set>
                                      <p:cBhvr>
                                        <p:cTn id="55" fill="hold"/>
                                        <p:tgtEl>
                                          <p:spTgt spid="465"/>
                                        </p:tgtEl>
                                        <p:attrNameLst>
                                          <p:attrName>style.visibility</p:attrName>
                                        </p:attrNameLst>
                                      </p:cBhvr>
                                      <p:to>
                                        <p:strVal val="visible"/>
                                      </p:to>
                                    </p:set>
                                    <p:animEffect transition="in" filter="dissolve">
                                      <p:cBhvr>
                                        <p:cTn id="56" dur="1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5" animBg="1" advAuto="0"/>
      <p:bldP spid="435" grpId="1" animBg="1" advAuto="0"/>
      <p:bldP spid="438" grpId="3" animBg="1" advAuto="0"/>
      <p:bldP spid="439" grpId="2" animBg="1" advAuto="0"/>
      <p:bldP spid="440" grpId="4" animBg="1" advAuto="0"/>
      <p:bldP spid="441" grpId="6" animBg="1" advAuto="0"/>
      <p:bldP spid="444" grpId="7" animBg="1" advAuto="0"/>
      <p:bldP spid="449" grpId="8" animBg="1" advAuto="0"/>
      <p:bldP spid="454" grpId="9" animBg="1" advAuto="0"/>
      <p:bldP spid="459" grpId="10" animBg="1" advAuto="0"/>
      <p:bldP spid="462" grpId="12" animBg="1" advAuto="0"/>
      <p:bldP spid="465" grpId="13" animBg="1" advAuto="0"/>
      <p:bldP spid="468" grpId="1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Хальдор Топсе</a:t>
            </a:r>
            <a:endParaRPr lang="en-US" dirty="0"/>
          </a:p>
        </p:txBody>
      </p:sp>
      <p:sp>
        <p:nvSpPr>
          <p:cNvPr id="3" name="Text Placeholder 2"/>
          <p:cNvSpPr>
            <a:spLocks noGrp="1"/>
          </p:cNvSpPr>
          <p:nvPr>
            <p:ph type="body" sz="quarter" idx="13"/>
          </p:nvPr>
        </p:nvSpPr>
        <p:spPr/>
        <p:txBody>
          <a:bodyPr/>
          <a:lstStyle/>
          <a:p>
            <a:r>
              <a:rPr lang="en-US" sz="2000" b="1" dirty="0" smtClean="0"/>
              <a:t>GECCO™ </a:t>
            </a:r>
            <a:r>
              <a:rPr lang="ru-RU" sz="2000" b="1" dirty="0" smtClean="0"/>
              <a:t>Технология</a:t>
            </a:r>
            <a:r>
              <a:rPr lang="en-US" sz="2000" b="1" dirty="0" smtClean="0"/>
              <a:t> </a:t>
            </a:r>
            <a:r>
              <a:rPr lang="ru-RU" sz="2000" b="1" dirty="0" smtClean="0"/>
              <a:t>для очистки </a:t>
            </a:r>
            <a:r>
              <a:rPr lang="ru-RU" sz="2000" b="1" dirty="0" err="1" smtClean="0"/>
              <a:t>био</a:t>
            </a:r>
            <a:r>
              <a:rPr lang="en-US" sz="2000" b="1" dirty="0" smtClean="0"/>
              <a:t>/</a:t>
            </a:r>
            <a:r>
              <a:rPr lang="ru-RU" sz="2000" b="1" dirty="0" smtClean="0"/>
              <a:t>свалочного газов</a:t>
            </a:r>
            <a:endParaRPr lang="en-US" sz="2000" dirty="0"/>
          </a:p>
        </p:txBody>
      </p:sp>
      <p:sp>
        <p:nvSpPr>
          <p:cNvPr id="5" name="Content Placeholder 4"/>
          <p:cNvSpPr>
            <a:spLocks noGrp="1"/>
          </p:cNvSpPr>
          <p:nvPr>
            <p:ph idx="14"/>
          </p:nvPr>
        </p:nvSpPr>
        <p:spPr>
          <a:xfrm>
            <a:off x="7464152" y="1917700"/>
            <a:ext cx="4464496" cy="4277360"/>
          </a:xfrm>
        </p:spPr>
        <p:txBody>
          <a:bodyPr/>
          <a:lstStyle/>
          <a:p>
            <a:pPr marL="0" indent="0">
              <a:buNone/>
            </a:pPr>
            <a:r>
              <a:rPr lang="ru-RU" sz="1800" b="1" dirty="0" smtClean="0"/>
              <a:t>Решение</a:t>
            </a:r>
            <a:r>
              <a:rPr lang="en-US" sz="1800" b="1" dirty="0" smtClean="0"/>
              <a:t> </a:t>
            </a:r>
            <a:r>
              <a:rPr lang="en-US" sz="1800" b="1" dirty="0" smtClean="0"/>
              <a:t>GECCO™ </a:t>
            </a:r>
            <a:r>
              <a:rPr lang="ru-RU" sz="1800" b="1" dirty="0" smtClean="0"/>
              <a:t>включает:</a:t>
            </a:r>
            <a:endParaRPr lang="en-US" sz="1800" b="1" dirty="0" smtClean="0"/>
          </a:p>
          <a:p>
            <a:r>
              <a:rPr lang="ru-RU" sz="1800" b="1" dirty="0" smtClean="0"/>
              <a:t>Законченное решение и полная поставка </a:t>
            </a:r>
            <a:r>
              <a:rPr lang="ru-RU" sz="1800" dirty="0" smtClean="0"/>
              <a:t>по подготовке газа для сдачи в трубу</a:t>
            </a:r>
            <a:endParaRPr lang="en-US" sz="1800" dirty="0" smtClean="0"/>
          </a:p>
          <a:p>
            <a:r>
              <a:rPr lang="ru-RU" sz="1800" b="1" dirty="0" smtClean="0"/>
              <a:t>Оптимально подобранное решение </a:t>
            </a:r>
            <a:r>
              <a:rPr lang="ru-RU" sz="1800" dirty="0" smtClean="0"/>
              <a:t>для удаления силоксанов, серы, кислорода, летучих органических веществ, азота</a:t>
            </a:r>
          </a:p>
          <a:p>
            <a:r>
              <a:rPr lang="ru-RU" sz="1800" b="1" dirty="0" smtClean="0"/>
              <a:t>Проверенные временем технологии</a:t>
            </a:r>
          </a:p>
          <a:p>
            <a:r>
              <a:rPr lang="ru-RU" sz="1800" b="1" dirty="0" smtClean="0"/>
              <a:t>Гарантии</a:t>
            </a:r>
            <a:r>
              <a:rPr lang="ru-RU" sz="1800" dirty="0" smtClean="0"/>
              <a:t> на соответствие требуемой чистоте газа на выходе</a:t>
            </a:r>
          </a:p>
          <a:p>
            <a:endParaRPr lang="ru-RU" sz="1800" dirty="0" smtClean="0"/>
          </a:p>
          <a:p>
            <a:endParaRPr lang="en-US" sz="1800" dirty="0" smtClean="0"/>
          </a:p>
        </p:txBody>
      </p:sp>
      <p:pic>
        <p:nvPicPr>
          <p:cNvPr id="6" name="Content Placeholder 5"/>
          <p:cNvPicPr>
            <a:picLocks noGrp="1" noChangeAspect="1"/>
          </p:cNvPicPr>
          <p:nvPr>
            <p:ph idx="1"/>
          </p:nvPr>
        </p:nvPicPr>
        <p:blipFill>
          <a:blip r:embed="rId3"/>
          <a:stretch>
            <a:fillRect/>
          </a:stretch>
        </p:blipFill>
        <p:spPr>
          <a:xfrm>
            <a:off x="473075" y="1858017"/>
            <a:ext cx="5227453" cy="3668387"/>
          </a:xfrm>
          <a:prstGeom prst="rect">
            <a:avLst/>
          </a:prstGeom>
        </p:spPr>
      </p:pic>
      <p:sp>
        <p:nvSpPr>
          <p:cNvPr id="4" name="TextBox 3"/>
          <p:cNvSpPr txBox="1"/>
          <p:nvPr/>
        </p:nvSpPr>
        <p:spPr>
          <a:xfrm>
            <a:off x="393666" y="3080860"/>
            <a:ext cx="1013459" cy="276999"/>
          </a:xfrm>
          <a:prstGeom prst="rect">
            <a:avLst/>
          </a:prstGeom>
          <a:solidFill>
            <a:schemeClr val="bg1"/>
          </a:solidFill>
        </p:spPr>
        <p:txBody>
          <a:bodyPr wrap="square" lIns="0" tIns="0" rIns="0" bIns="0" rtlCol="0">
            <a:spAutoFit/>
          </a:bodyPr>
          <a:lstStyle/>
          <a:p>
            <a:pPr>
              <a:lnSpc>
                <a:spcPct val="90000"/>
              </a:lnSpc>
              <a:spcBef>
                <a:spcPts val="1000"/>
              </a:spcBef>
            </a:pPr>
            <a:r>
              <a:rPr lang="ru-RU" sz="2000" noProof="0" dirty="0" smtClean="0"/>
              <a:t>Биогаз</a:t>
            </a:r>
            <a:endParaRPr lang="en-GB" sz="2000" noProof="0" dirty="0" smtClean="0"/>
          </a:p>
        </p:txBody>
      </p:sp>
      <p:sp>
        <p:nvSpPr>
          <p:cNvPr id="10" name="TextBox 9"/>
          <p:cNvSpPr txBox="1"/>
          <p:nvPr/>
        </p:nvSpPr>
        <p:spPr>
          <a:xfrm>
            <a:off x="472441" y="5320678"/>
            <a:ext cx="1522614" cy="553998"/>
          </a:xfrm>
          <a:prstGeom prst="rect">
            <a:avLst/>
          </a:prstGeom>
          <a:solidFill>
            <a:schemeClr val="bg1"/>
          </a:solidFill>
        </p:spPr>
        <p:txBody>
          <a:bodyPr wrap="square" lIns="0" tIns="0" rIns="0" bIns="0" rtlCol="0">
            <a:spAutoFit/>
          </a:bodyPr>
          <a:lstStyle/>
          <a:p>
            <a:pPr>
              <a:lnSpc>
                <a:spcPct val="90000"/>
              </a:lnSpc>
              <a:spcBef>
                <a:spcPts val="1000"/>
              </a:spcBef>
            </a:pPr>
            <a:r>
              <a:rPr lang="ru-RU" sz="2000" noProof="0" dirty="0" smtClean="0"/>
              <a:t>Свалочный газ</a:t>
            </a:r>
            <a:endParaRPr lang="en-GB" sz="2000" noProof="0" dirty="0" smtClean="0"/>
          </a:p>
        </p:txBody>
      </p:sp>
      <p:sp>
        <p:nvSpPr>
          <p:cNvPr id="11" name="TextBox 10"/>
          <p:cNvSpPr txBox="1"/>
          <p:nvPr/>
        </p:nvSpPr>
        <p:spPr>
          <a:xfrm>
            <a:off x="2001528" y="4461164"/>
            <a:ext cx="2170545" cy="276999"/>
          </a:xfrm>
          <a:prstGeom prst="rect">
            <a:avLst/>
          </a:prstGeom>
          <a:solidFill>
            <a:schemeClr val="bg1"/>
          </a:solidFill>
        </p:spPr>
        <p:txBody>
          <a:bodyPr wrap="square" lIns="0" tIns="0" rIns="0" bIns="0" rtlCol="0">
            <a:spAutoFit/>
          </a:bodyPr>
          <a:lstStyle/>
          <a:p>
            <a:pPr>
              <a:lnSpc>
                <a:spcPct val="90000"/>
              </a:lnSpc>
              <a:spcBef>
                <a:spcPts val="1000"/>
              </a:spcBef>
            </a:pPr>
            <a:r>
              <a:rPr lang="ru-RU" sz="2000" noProof="0" dirty="0" smtClean="0"/>
              <a:t>Газопереработка</a:t>
            </a:r>
            <a:endParaRPr lang="en-GB" sz="2000" noProof="0" dirty="0" smtClean="0"/>
          </a:p>
        </p:txBody>
      </p:sp>
      <p:sp>
        <p:nvSpPr>
          <p:cNvPr id="12" name="TextBox 11"/>
          <p:cNvSpPr txBox="1"/>
          <p:nvPr/>
        </p:nvSpPr>
        <p:spPr>
          <a:xfrm>
            <a:off x="3969570" y="5320678"/>
            <a:ext cx="2612770" cy="553998"/>
          </a:xfrm>
          <a:prstGeom prst="rect">
            <a:avLst/>
          </a:prstGeom>
          <a:solidFill>
            <a:schemeClr val="bg1"/>
          </a:solidFill>
        </p:spPr>
        <p:txBody>
          <a:bodyPr wrap="square" lIns="0" tIns="0" rIns="0" bIns="0" rtlCol="0">
            <a:spAutoFit/>
          </a:bodyPr>
          <a:lstStyle/>
          <a:p>
            <a:pPr>
              <a:lnSpc>
                <a:spcPct val="90000"/>
              </a:lnSpc>
              <a:spcBef>
                <a:spcPts val="1000"/>
              </a:spcBef>
            </a:pPr>
            <a:r>
              <a:rPr lang="ru-RU" sz="2000" dirty="0" smtClean="0"/>
              <a:t>Высококалорийный топливный газ</a:t>
            </a:r>
            <a:endParaRPr lang="en-GB" sz="2000" noProof="0" dirty="0" smtClean="0"/>
          </a:p>
        </p:txBody>
      </p:sp>
      <p:sp>
        <p:nvSpPr>
          <p:cNvPr id="13" name="TextBox 12"/>
          <p:cNvSpPr txBox="1"/>
          <p:nvPr/>
        </p:nvSpPr>
        <p:spPr>
          <a:xfrm>
            <a:off x="4670626" y="3080860"/>
            <a:ext cx="1911714" cy="553998"/>
          </a:xfrm>
          <a:prstGeom prst="rect">
            <a:avLst/>
          </a:prstGeom>
          <a:solidFill>
            <a:schemeClr val="bg1"/>
          </a:solidFill>
        </p:spPr>
        <p:txBody>
          <a:bodyPr wrap="square" lIns="0" tIns="0" rIns="0" bIns="0" rtlCol="0">
            <a:spAutoFit/>
          </a:bodyPr>
          <a:lstStyle/>
          <a:p>
            <a:pPr>
              <a:lnSpc>
                <a:spcPct val="90000"/>
              </a:lnSpc>
              <a:spcBef>
                <a:spcPts val="1000"/>
              </a:spcBef>
            </a:pPr>
            <a:r>
              <a:rPr lang="ru-RU" sz="2000" dirty="0" smtClean="0"/>
              <a:t>Метан для сдачи в трубу</a:t>
            </a:r>
            <a:endParaRPr lang="en-GB" sz="2000" noProof="0" dirty="0" smtClean="0"/>
          </a:p>
        </p:txBody>
      </p:sp>
    </p:spTree>
    <p:extLst>
      <p:ext uri="{BB962C8B-B14F-4D97-AF65-F5344CB8AC3E}">
        <p14:creationId xmlns:p14="http://schemas.microsoft.com/office/powerpoint/2010/main" val="2042961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 Box 3"/>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dirty="0"/>
          </a:p>
        </p:txBody>
      </p:sp>
      <p:sp>
        <p:nvSpPr>
          <p:cNvPr id="366" name="Title 1"/>
          <p:cNvSpPr txBox="1">
            <a:spLocks noGrp="1"/>
          </p:cNvSpPr>
          <p:nvPr>
            <p:ph type="title"/>
          </p:nvPr>
        </p:nvSpPr>
        <p:spPr>
          <a:xfrm>
            <a:off x="472441" y="625178"/>
            <a:ext cx="11247116" cy="720001"/>
          </a:xfrm>
          <a:prstGeom prst="rect">
            <a:avLst/>
          </a:prstGeom>
        </p:spPr>
        <p:txBody>
          <a:bodyPr/>
          <a:lstStyle/>
          <a:p>
            <a:r>
              <a:rPr dirty="0" smtClean="0"/>
              <a:t>GECCO</a:t>
            </a:r>
            <a:r>
              <a:rPr dirty="0"/>
              <a:t>™ </a:t>
            </a:r>
            <a:r>
              <a:rPr lang="ru-RU" dirty="0" smtClean="0"/>
              <a:t>Решение</a:t>
            </a:r>
            <a:endParaRPr dirty="0"/>
          </a:p>
        </p:txBody>
      </p:sp>
      <p:sp>
        <p:nvSpPr>
          <p:cNvPr id="367" name="Text Placeholder 2"/>
          <p:cNvSpPr txBox="1">
            <a:spLocks noGrp="1"/>
          </p:cNvSpPr>
          <p:nvPr>
            <p:ph type="body" sz="quarter" idx="1"/>
          </p:nvPr>
        </p:nvSpPr>
        <p:spPr>
          <a:xfrm>
            <a:off x="473074" y="982927"/>
            <a:ext cx="11246485" cy="362251"/>
          </a:xfrm>
          <a:prstGeom prst="rect">
            <a:avLst/>
          </a:prstGeom>
        </p:spPr>
        <p:txBody>
          <a:bodyPr/>
          <a:lstStyle/>
          <a:p>
            <a:r>
              <a:rPr lang="ru-RU" dirty="0" smtClean="0"/>
              <a:t>Свалочный газ в газ для сдачу в трубу</a:t>
            </a:r>
            <a:endParaRPr dirty="0"/>
          </a:p>
        </p:txBody>
      </p:sp>
      <p:grpSp>
        <p:nvGrpSpPr>
          <p:cNvPr id="405" name="Group 153"/>
          <p:cNvGrpSpPr/>
          <p:nvPr/>
        </p:nvGrpSpPr>
        <p:grpSpPr>
          <a:xfrm>
            <a:off x="271834" y="1490300"/>
            <a:ext cx="11715065" cy="3674519"/>
            <a:chOff x="-228053" y="0"/>
            <a:chExt cx="11715064" cy="3674518"/>
          </a:xfrm>
        </p:grpSpPr>
        <p:sp>
          <p:nvSpPr>
            <p:cNvPr id="368" name="Straight Arrow Connector 45"/>
            <p:cNvSpPr/>
            <p:nvPr/>
          </p:nvSpPr>
          <p:spPr>
            <a:xfrm rot="10800000" flipH="1">
              <a:off x="2485530" y="1996467"/>
              <a:ext cx="1307502" cy="11343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28575" cap="flat">
              <a:solidFill>
                <a:schemeClr val="accent1"/>
              </a:solidFill>
              <a:prstDash val="solid"/>
              <a:miter lim="800000"/>
              <a:headEnd type="triangle" w="med" len="med"/>
            </a:ln>
            <a:effectLst/>
          </p:spPr>
          <p:txBody>
            <a:bodyPr wrap="square" lIns="45719" tIns="45719" rIns="45719" bIns="45719" numCol="1" anchor="ctr">
              <a:noAutofit/>
            </a:bodyPr>
            <a:lstStyle/>
            <a:p>
              <a:endParaRPr dirty="0"/>
            </a:p>
          </p:txBody>
        </p:sp>
        <p:sp>
          <p:nvSpPr>
            <p:cNvPr id="369" name="TextBox 156"/>
            <p:cNvSpPr txBox="1"/>
            <p:nvPr/>
          </p:nvSpPr>
          <p:spPr>
            <a:xfrm>
              <a:off x="-228053" y="2992338"/>
              <a:ext cx="860170" cy="276997"/>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b="1" i="1"/>
              </a:lvl1pPr>
            </a:lstStyle>
            <a:p>
              <a:r>
                <a:rPr lang="ru-RU" dirty="0" smtClean="0"/>
                <a:t>Газ-сырец</a:t>
              </a:r>
              <a:endParaRPr dirty="0"/>
            </a:p>
          </p:txBody>
        </p:sp>
        <p:sp>
          <p:nvSpPr>
            <p:cNvPr id="370" name="Straight Arrow Connector 45"/>
            <p:cNvSpPr/>
            <p:nvPr/>
          </p:nvSpPr>
          <p:spPr>
            <a:xfrm rot="5400000">
              <a:off x="3350621" y="1328064"/>
              <a:ext cx="888481" cy="3804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6042" y="21600"/>
                  </a:lnTo>
                </a:path>
              </a:pathLst>
            </a:custGeom>
            <a:noFill/>
            <a:ln w="28575" cap="flat">
              <a:solidFill>
                <a:schemeClr val="accent1"/>
              </a:solidFill>
              <a:prstDash val="solid"/>
              <a:miter lim="800000"/>
              <a:headEnd type="triangle" w="med" len="med"/>
            </a:ln>
            <a:effectLst/>
          </p:spPr>
          <p:txBody>
            <a:bodyPr wrap="square" lIns="45719" tIns="45719" rIns="45719" bIns="45719" numCol="1" anchor="ctr">
              <a:noAutofit/>
            </a:bodyPr>
            <a:lstStyle/>
            <a:p>
              <a:endParaRPr dirty="0"/>
            </a:p>
          </p:txBody>
        </p:sp>
        <p:sp>
          <p:nvSpPr>
            <p:cNvPr id="371" name="Straight Arrow Connector 45"/>
            <p:cNvSpPr/>
            <p:nvPr/>
          </p:nvSpPr>
          <p:spPr>
            <a:xfrm>
              <a:off x="7918299" y="701394"/>
              <a:ext cx="1" cy="1335523"/>
            </a:xfrm>
            <a:prstGeom prst="line">
              <a:avLst/>
            </a:prstGeom>
            <a:noFill/>
            <a:ln w="28575" cap="flat">
              <a:solidFill>
                <a:schemeClr val="accent1"/>
              </a:solidFill>
              <a:prstDash val="solid"/>
              <a:miter lim="800000"/>
              <a:headEnd type="triangle" w="med" len="med"/>
            </a:ln>
            <a:effectLst/>
          </p:spPr>
          <p:txBody>
            <a:bodyPr wrap="square" lIns="45719" tIns="45719" rIns="45719" bIns="45719" numCol="1" anchor="t">
              <a:noAutofit/>
            </a:bodyPr>
            <a:lstStyle/>
            <a:p>
              <a:endParaRPr dirty="0"/>
            </a:p>
          </p:txBody>
        </p:sp>
        <p:grpSp>
          <p:nvGrpSpPr>
            <p:cNvPr id="374" name="Rectangle 162"/>
            <p:cNvGrpSpPr/>
            <p:nvPr/>
          </p:nvGrpSpPr>
          <p:grpSpPr>
            <a:xfrm>
              <a:off x="1299762" y="2815755"/>
              <a:ext cx="1185770" cy="630164"/>
              <a:chOff x="0" y="-1"/>
              <a:chExt cx="1185768" cy="630163"/>
            </a:xfrm>
          </p:grpSpPr>
          <p:sp>
            <p:nvSpPr>
              <p:cNvPr id="372" name="Rectangle"/>
              <p:cNvSpPr/>
              <p:nvPr/>
            </p:nvSpPr>
            <p:spPr>
              <a:xfrm>
                <a:off x="0" y="-1"/>
                <a:ext cx="1185768" cy="630163"/>
              </a:xfrm>
              <a:prstGeom prst="rect">
                <a:avLst/>
              </a:prstGeom>
              <a:solidFill>
                <a:srgbClr val="C00000"/>
              </a:solidFill>
              <a:ln w="12700" cap="flat">
                <a:solidFill>
                  <a:srgbClr val="001D3F"/>
                </a:solidFill>
                <a:prstDash val="solid"/>
                <a:miter lim="800000"/>
              </a:ln>
              <a:effectLst/>
            </p:spPr>
            <p:txBody>
              <a:bodyPr wrap="square" lIns="45719" tIns="45719" rIns="45719" bIns="45719" numCol="1" anchor="ctr">
                <a:noAutofit/>
              </a:bodyPr>
              <a:lstStyle/>
              <a:p>
                <a:pPr algn="ctr">
                  <a:lnSpc>
                    <a:spcPct val="90000"/>
                  </a:lnSpc>
                  <a:spcBef>
                    <a:spcPts val="1000"/>
                  </a:spcBef>
                  <a:defRPr>
                    <a:solidFill>
                      <a:srgbClr val="FFFFFF"/>
                    </a:solidFill>
                  </a:defRPr>
                </a:pPr>
                <a:endParaRPr dirty="0"/>
              </a:p>
            </p:txBody>
          </p:sp>
          <p:sp>
            <p:nvSpPr>
              <p:cNvPr id="373" name="Heat exchanger"/>
              <p:cNvSpPr txBox="1"/>
              <p:nvPr/>
            </p:nvSpPr>
            <p:spPr>
              <a:xfrm>
                <a:off x="0" y="75017"/>
                <a:ext cx="1185768" cy="4801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lnSpc>
                    <a:spcPct val="90000"/>
                  </a:lnSpc>
                  <a:spcBef>
                    <a:spcPts val="1000"/>
                  </a:spcBef>
                  <a:defRPr sz="1400">
                    <a:solidFill>
                      <a:srgbClr val="FFFFFF"/>
                    </a:solidFill>
                  </a:defRPr>
                </a:lvl1pPr>
              </a:lstStyle>
              <a:p>
                <a:r>
                  <a:rPr lang="ru-RU" dirty="0" smtClean="0"/>
                  <a:t>Теплообменник</a:t>
                </a:r>
                <a:endParaRPr dirty="0"/>
              </a:p>
            </p:txBody>
          </p:sp>
        </p:grpSp>
        <p:sp>
          <p:nvSpPr>
            <p:cNvPr id="375" name="Elbow Connector 164"/>
            <p:cNvSpPr/>
            <p:nvPr/>
          </p:nvSpPr>
          <p:spPr>
            <a:xfrm rot="16200000">
              <a:off x="2753488" y="-512536"/>
              <a:ext cx="173377" cy="18836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200" y="21600"/>
                  </a:lnTo>
                </a:path>
              </a:pathLst>
            </a:custGeom>
            <a:noFill/>
            <a:ln w="28575" cap="flat">
              <a:solidFill>
                <a:schemeClr val="accent1"/>
              </a:solidFill>
              <a:prstDash val="solid"/>
              <a:miter lim="800000"/>
              <a:tailEnd type="triangle" w="med" len="med"/>
            </a:ln>
            <a:effectLst/>
          </p:spPr>
          <p:txBody>
            <a:bodyPr wrap="square" lIns="45719" tIns="45719" rIns="45719" bIns="45719" numCol="1" anchor="ctr">
              <a:noAutofit/>
            </a:bodyPr>
            <a:lstStyle/>
            <a:p>
              <a:endParaRPr dirty="0"/>
            </a:p>
          </p:txBody>
        </p:sp>
        <p:sp>
          <p:nvSpPr>
            <p:cNvPr id="376" name="Straight Arrow Connector 165"/>
            <p:cNvSpPr/>
            <p:nvPr/>
          </p:nvSpPr>
          <p:spPr>
            <a:xfrm>
              <a:off x="695847" y="3120772"/>
              <a:ext cx="603916" cy="10066"/>
            </a:xfrm>
            <a:prstGeom prst="line">
              <a:avLst/>
            </a:prstGeom>
            <a:noFill/>
            <a:ln w="28575" cap="flat">
              <a:solidFill>
                <a:schemeClr val="accent1"/>
              </a:solidFill>
              <a:prstDash val="solid"/>
              <a:miter lim="800000"/>
              <a:tailEnd type="triangle" w="med" len="med"/>
            </a:ln>
            <a:effectLst/>
          </p:spPr>
          <p:txBody>
            <a:bodyPr wrap="square" lIns="45719" tIns="45719" rIns="45719" bIns="45719" numCol="1" anchor="t">
              <a:noAutofit/>
            </a:bodyPr>
            <a:lstStyle/>
            <a:p>
              <a:endParaRPr dirty="0"/>
            </a:p>
          </p:txBody>
        </p:sp>
        <p:grpSp>
          <p:nvGrpSpPr>
            <p:cNvPr id="379" name="Rectangle 166"/>
            <p:cNvGrpSpPr/>
            <p:nvPr/>
          </p:nvGrpSpPr>
          <p:grpSpPr>
            <a:xfrm>
              <a:off x="3139282" y="511185"/>
              <a:ext cx="1274126" cy="873711"/>
              <a:chOff x="-1" y="0"/>
              <a:chExt cx="1274125" cy="873709"/>
            </a:xfrm>
          </p:grpSpPr>
          <p:sp>
            <p:nvSpPr>
              <p:cNvPr id="377" name="Rectangle"/>
              <p:cNvSpPr/>
              <p:nvPr/>
            </p:nvSpPr>
            <p:spPr>
              <a:xfrm>
                <a:off x="-1" y="0"/>
                <a:ext cx="1274125" cy="873709"/>
              </a:xfrm>
              <a:prstGeom prst="rect">
                <a:avLst/>
              </a:prstGeom>
              <a:solidFill>
                <a:srgbClr val="C00000"/>
              </a:solidFill>
              <a:ln w="12700" cap="flat">
                <a:solidFill>
                  <a:srgbClr val="001D3F"/>
                </a:solidFill>
                <a:prstDash val="solid"/>
                <a:miter lim="800000"/>
              </a:ln>
              <a:effectLst/>
            </p:spPr>
            <p:txBody>
              <a:bodyPr wrap="square" lIns="45719" tIns="45719" rIns="45719" bIns="45719" numCol="1" anchor="ctr">
                <a:noAutofit/>
              </a:bodyPr>
              <a:lstStyle/>
              <a:p>
                <a:pPr algn="ctr">
                  <a:lnSpc>
                    <a:spcPct val="90000"/>
                  </a:lnSpc>
                  <a:spcBef>
                    <a:spcPts val="1000"/>
                  </a:spcBef>
                  <a:defRPr sz="1400" baseline="30000">
                    <a:solidFill>
                      <a:srgbClr val="FFFFFF"/>
                    </a:solidFill>
                  </a:defRPr>
                </a:pPr>
                <a:endParaRPr dirty="0"/>
              </a:p>
            </p:txBody>
          </p:sp>
          <p:sp>
            <p:nvSpPr>
              <p:cNvPr id="378" name="Topsoe SMC™ Converter"/>
              <p:cNvSpPr txBox="1"/>
              <p:nvPr/>
            </p:nvSpPr>
            <p:spPr>
              <a:xfrm>
                <a:off x="-1" y="2892"/>
                <a:ext cx="1274125" cy="867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lnSpc>
                    <a:spcPct val="90000"/>
                  </a:lnSpc>
                  <a:spcBef>
                    <a:spcPts val="1000"/>
                  </a:spcBef>
                  <a:defRPr sz="1400">
                    <a:solidFill>
                      <a:srgbClr val="FFFFFF"/>
                    </a:solidFill>
                  </a:defRPr>
                </a:lvl1pPr>
              </a:lstStyle>
              <a:p>
                <a:r>
                  <a:rPr lang="ru-RU" dirty="0" smtClean="0"/>
                  <a:t>Конвертер </a:t>
                </a:r>
                <a:r>
                  <a:rPr lang="en-US" dirty="0" smtClean="0"/>
                  <a:t>SMC™</a:t>
                </a:r>
                <a:r>
                  <a:rPr lang="ru-RU" dirty="0" smtClean="0"/>
                  <a:t> (удаление серы)</a:t>
                </a:r>
                <a:endParaRPr dirty="0"/>
              </a:p>
            </p:txBody>
          </p:sp>
        </p:grpSp>
        <p:grpSp>
          <p:nvGrpSpPr>
            <p:cNvPr id="382" name="Rectangle 167"/>
            <p:cNvGrpSpPr/>
            <p:nvPr/>
          </p:nvGrpSpPr>
          <p:grpSpPr>
            <a:xfrm>
              <a:off x="3139281" y="1934887"/>
              <a:ext cx="1276710" cy="873711"/>
              <a:chOff x="-1" y="0"/>
              <a:chExt cx="1276709" cy="873709"/>
            </a:xfrm>
          </p:grpSpPr>
          <p:sp>
            <p:nvSpPr>
              <p:cNvPr id="380" name="Rectangle"/>
              <p:cNvSpPr/>
              <p:nvPr/>
            </p:nvSpPr>
            <p:spPr>
              <a:xfrm>
                <a:off x="-1" y="0"/>
                <a:ext cx="1276709" cy="873709"/>
              </a:xfrm>
              <a:prstGeom prst="rect">
                <a:avLst/>
              </a:prstGeom>
              <a:solidFill>
                <a:srgbClr val="C00000"/>
              </a:solidFill>
              <a:ln w="12700" cap="flat">
                <a:solidFill>
                  <a:srgbClr val="001D3F"/>
                </a:solidFill>
                <a:prstDash val="solid"/>
                <a:miter lim="800000"/>
              </a:ln>
              <a:effectLst/>
            </p:spPr>
            <p:txBody>
              <a:bodyPr wrap="square" lIns="45719" tIns="45719" rIns="45719" bIns="45719" numCol="1" anchor="ctr">
                <a:noAutofit/>
              </a:bodyPr>
              <a:lstStyle/>
              <a:p>
                <a:pPr algn="ctr">
                  <a:lnSpc>
                    <a:spcPct val="90000"/>
                  </a:lnSpc>
                  <a:spcBef>
                    <a:spcPts val="1000"/>
                  </a:spcBef>
                  <a:defRPr>
                    <a:solidFill>
                      <a:srgbClr val="FFFFFF"/>
                    </a:solidFill>
                  </a:defRPr>
                </a:pPr>
                <a:endParaRPr dirty="0"/>
              </a:p>
            </p:txBody>
          </p:sp>
          <p:sp>
            <p:nvSpPr>
              <p:cNvPr id="381" name="Topsoe ScavengOx™ Converter"/>
              <p:cNvSpPr txBox="1"/>
              <p:nvPr/>
            </p:nvSpPr>
            <p:spPr>
              <a:xfrm>
                <a:off x="-1" y="2892"/>
                <a:ext cx="1276709" cy="867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lnSpc>
                    <a:spcPct val="90000"/>
                  </a:lnSpc>
                  <a:spcBef>
                    <a:spcPts val="1000"/>
                  </a:spcBef>
                  <a:defRPr sz="1400">
                    <a:solidFill>
                      <a:srgbClr val="FFFFFF"/>
                    </a:solidFill>
                  </a:defRPr>
                </a:lvl1pPr>
              </a:lstStyle>
              <a:p>
                <a:r>
                  <a:rPr dirty="0" err="1" smtClean="0"/>
                  <a:t>ScavengOx</a:t>
                </a:r>
                <a:r>
                  <a:rPr dirty="0" smtClean="0"/>
                  <a:t>™</a:t>
                </a:r>
                <a:r>
                  <a:rPr lang="ru-RU" dirty="0" smtClean="0"/>
                  <a:t> Конвертер (удаление кислорода)</a:t>
                </a:r>
                <a:endParaRPr dirty="0"/>
              </a:p>
            </p:txBody>
          </p:sp>
        </p:grpSp>
        <p:grpSp>
          <p:nvGrpSpPr>
            <p:cNvPr id="385" name="Rectangle 168"/>
            <p:cNvGrpSpPr/>
            <p:nvPr/>
          </p:nvGrpSpPr>
          <p:grpSpPr>
            <a:xfrm>
              <a:off x="1238982" y="511185"/>
              <a:ext cx="1307329" cy="873711"/>
              <a:chOff x="-1" y="0"/>
              <a:chExt cx="1307328" cy="873709"/>
            </a:xfrm>
          </p:grpSpPr>
          <p:sp>
            <p:nvSpPr>
              <p:cNvPr id="383" name="Rectangle"/>
              <p:cNvSpPr/>
              <p:nvPr/>
            </p:nvSpPr>
            <p:spPr>
              <a:xfrm>
                <a:off x="-1" y="0"/>
                <a:ext cx="1307328" cy="873709"/>
              </a:xfrm>
              <a:prstGeom prst="rect">
                <a:avLst/>
              </a:prstGeom>
              <a:solidFill>
                <a:srgbClr val="C00000"/>
              </a:solidFill>
              <a:ln w="12700" cap="flat">
                <a:solidFill>
                  <a:srgbClr val="001D3F"/>
                </a:solidFill>
                <a:prstDash val="solid"/>
                <a:miter lim="800000"/>
              </a:ln>
              <a:effectLst/>
            </p:spPr>
            <p:txBody>
              <a:bodyPr wrap="square" lIns="45719" tIns="45719" rIns="45719" bIns="45719" numCol="1" anchor="ctr">
                <a:noAutofit/>
              </a:bodyPr>
              <a:lstStyle/>
              <a:p>
                <a:pPr algn="ctr">
                  <a:lnSpc>
                    <a:spcPct val="90000"/>
                  </a:lnSpc>
                  <a:spcBef>
                    <a:spcPts val="1000"/>
                  </a:spcBef>
                  <a:defRPr>
                    <a:solidFill>
                      <a:srgbClr val="FFFFFF"/>
                    </a:solidFill>
                  </a:defRPr>
                </a:pPr>
                <a:endParaRPr dirty="0"/>
              </a:p>
            </p:txBody>
          </p:sp>
          <p:sp>
            <p:nvSpPr>
              <p:cNvPr id="384" name="Topsoe SiloxFree™ Absorber"/>
              <p:cNvSpPr txBox="1"/>
              <p:nvPr/>
            </p:nvSpPr>
            <p:spPr>
              <a:xfrm>
                <a:off x="-1" y="2892"/>
                <a:ext cx="1307328" cy="867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lnSpc>
                    <a:spcPct val="90000"/>
                  </a:lnSpc>
                  <a:spcBef>
                    <a:spcPts val="1000"/>
                  </a:spcBef>
                  <a:defRPr sz="1400">
                    <a:solidFill>
                      <a:srgbClr val="FFFFFF"/>
                    </a:solidFill>
                  </a:defRPr>
                </a:lvl1pPr>
              </a:lstStyle>
              <a:p>
                <a:r>
                  <a:rPr dirty="0" err="1" smtClean="0"/>
                  <a:t>SiloxFree</a:t>
                </a:r>
                <a:r>
                  <a:rPr dirty="0"/>
                  <a:t>™ </a:t>
                </a:r>
                <a:r>
                  <a:rPr lang="ru-RU" dirty="0" smtClean="0"/>
                  <a:t>Адсорбер (удаление силоксанов)</a:t>
                </a:r>
                <a:endParaRPr dirty="0"/>
              </a:p>
            </p:txBody>
          </p:sp>
        </p:grpSp>
        <p:sp>
          <p:nvSpPr>
            <p:cNvPr id="386" name="Elbow Connector 169"/>
            <p:cNvSpPr/>
            <p:nvPr/>
          </p:nvSpPr>
          <p:spPr>
            <a:xfrm rot="16200000" flipH="1">
              <a:off x="3501993" y="1653540"/>
              <a:ext cx="549994" cy="1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28575" cap="flat">
              <a:solidFill>
                <a:schemeClr val="accent1"/>
              </a:solidFill>
              <a:prstDash val="solid"/>
              <a:miter lim="800000"/>
              <a:tailEnd type="triangle" w="med" len="med"/>
            </a:ln>
            <a:effectLst/>
          </p:spPr>
          <p:txBody>
            <a:bodyPr wrap="square" lIns="45719" tIns="45719" rIns="45719" bIns="45719" numCol="1" anchor="ctr">
              <a:noAutofit/>
            </a:bodyPr>
            <a:lstStyle/>
            <a:p>
              <a:endParaRPr dirty="0"/>
            </a:p>
          </p:txBody>
        </p:sp>
        <p:grpSp>
          <p:nvGrpSpPr>
            <p:cNvPr id="390" name="Rectangle 178"/>
            <p:cNvGrpSpPr/>
            <p:nvPr/>
          </p:nvGrpSpPr>
          <p:grpSpPr>
            <a:xfrm>
              <a:off x="4773173" y="1962718"/>
              <a:ext cx="1847803" cy="823322"/>
              <a:chOff x="0" y="0"/>
              <a:chExt cx="1847801" cy="823320"/>
            </a:xfrm>
          </p:grpSpPr>
          <p:sp>
            <p:nvSpPr>
              <p:cNvPr id="388" name="Rectangle"/>
              <p:cNvSpPr/>
              <p:nvPr/>
            </p:nvSpPr>
            <p:spPr>
              <a:xfrm>
                <a:off x="0" y="0"/>
                <a:ext cx="1847801" cy="823320"/>
              </a:xfrm>
              <a:prstGeom prst="rect">
                <a:avLst/>
              </a:prstGeom>
              <a:solidFill>
                <a:schemeClr val="accent1"/>
              </a:solidFill>
              <a:ln w="12700" cap="flat">
                <a:solidFill>
                  <a:srgbClr val="001D3F"/>
                </a:solidFill>
                <a:prstDash val="solid"/>
                <a:miter lim="800000"/>
              </a:ln>
              <a:effectLst/>
            </p:spPr>
            <p:txBody>
              <a:bodyPr wrap="square" lIns="45719" tIns="45719" rIns="45719" bIns="45719" numCol="1" anchor="ctr">
                <a:noAutofit/>
              </a:bodyPr>
              <a:lstStyle/>
              <a:p>
                <a:pPr algn="ctr">
                  <a:lnSpc>
                    <a:spcPct val="90000"/>
                  </a:lnSpc>
                  <a:spcBef>
                    <a:spcPts val="1000"/>
                  </a:spcBef>
                  <a:defRPr sz="1400">
                    <a:solidFill>
                      <a:srgbClr val="FFFFFF"/>
                    </a:solidFill>
                  </a:defRPr>
                </a:pPr>
                <a:endParaRPr dirty="0"/>
              </a:p>
            </p:txBody>
          </p:sp>
          <p:sp>
            <p:nvSpPr>
              <p:cNvPr id="389" name="CO2 removal…"/>
              <p:cNvSpPr txBox="1"/>
              <p:nvPr/>
            </p:nvSpPr>
            <p:spPr>
              <a:xfrm>
                <a:off x="0" y="10527"/>
                <a:ext cx="1847801" cy="8022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lnSpc>
                    <a:spcPct val="90000"/>
                  </a:lnSpc>
                  <a:spcBef>
                    <a:spcPts val="1000"/>
                  </a:spcBef>
                  <a:defRPr sz="1400">
                    <a:solidFill>
                      <a:srgbClr val="FFFFFF"/>
                    </a:solidFill>
                  </a:defRPr>
                </a:pPr>
                <a:r>
                  <a:rPr lang="ru-RU" dirty="0" smtClean="0"/>
                  <a:t>Удаление углекислого газа</a:t>
                </a:r>
                <a:endParaRPr dirty="0"/>
              </a:p>
              <a:p>
                <a:pPr algn="ctr">
                  <a:lnSpc>
                    <a:spcPct val="90000"/>
                  </a:lnSpc>
                  <a:spcBef>
                    <a:spcPts val="1000"/>
                  </a:spcBef>
                  <a:defRPr sz="1400">
                    <a:solidFill>
                      <a:srgbClr val="FFFFFF"/>
                    </a:solidFill>
                  </a:defRPr>
                </a:pPr>
                <a:r>
                  <a:rPr lang="ru-RU" dirty="0" smtClean="0"/>
                  <a:t>Аминная очистка</a:t>
                </a:r>
                <a:endParaRPr dirty="0"/>
              </a:p>
            </p:txBody>
          </p:sp>
        </p:grpSp>
        <p:sp>
          <p:nvSpPr>
            <p:cNvPr id="391" name="TextBox 185"/>
            <p:cNvSpPr txBox="1"/>
            <p:nvPr/>
          </p:nvSpPr>
          <p:spPr>
            <a:xfrm>
              <a:off x="6462229" y="0"/>
              <a:ext cx="1408397" cy="307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i="1"/>
              </a:lvl1pPr>
            </a:lstStyle>
            <a:p>
              <a:r>
                <a:rPr lang="ru-RU" dirty="0" smtClean="0"/>
                <a:t> </a:t>
              </a:r>
              <a:r>
                <a:rPr lang="ru-RU" sz="1400" dirty="0"/>
                <a:t>У</a:t>
              </a:r>
              <a:r>
                <a:rPr lang="ru-RU" sz="1400" dirty="0" smtClean="0"/>
                <a:t>глекислый газ</a:t>
              </a:r>
              <a:endParaRPr sz="1400" dirty="0"/>
            </a:p>
          </p:txBody>
        </p:sp>
        <p:sp>
          <p:nvSpPr>
            <p:cNvPr id="392" name="Elbow Connector 186"/>
            <p:cNvSpPr/>
            <p:nvPr/>
          </p:nvSpPr>
          <p:spPr>
            <a:xfrm rot="16200000">
              <a:off x="5167542" y="668033"/>
              <a:ext cx="1824219" cy="7651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28575" cap="flat">
              <a:solidFill>
                <a:schemeClr val="accent1"/>
              </a:solidFill>
              <a:prstDash val="solid"/>
              <a:miter lim="800000"/>
              <a:tailEnd type="triangle" w="med" len="med"/>
            </a:ln>
            <a:effectLst/>
          </p:spPr>
          <p:txBody>
            <a:bodyPr wrap="square" lIns="45719" tIns="45719" rIns="45719" bIns="45719" numCol="1" anchor="ctr">
              <a:noAutofit/>
            </a:bodyPr>
            <a:lstStyle/>
            <a:p>
              <a:endParaRPr dirty="0"/>
            </a:p>
          </p:txBody>
        </p:sp>
        <p:grpSp>
          <p:nvGrpSpPr>
            <p:cNvPr id="395" name="Rectangle 187"/>
            <p:cNvGrpSpPr/>
            <p:nvPr/>
          </p:nvGrpSpPr>
          <p:grpSpPr>
            <a:xfrm>
              <a:off x="7326588" y="2029281"/>
              <a:ext cx="1269751" cy="682589"/>
              <a:chOff x="-1" y="-1"/>
              <a:chExt cx="1269749" cy="682588"/>
            </a:xfrm>
          </p:grpSpPr>
          <p:sp>
            <p:nvSpPr>
              <p:cNvPr id="393" name="Rectangle"/>
              <p:cNvSpPr/>
              <p:nvPr/>
            </p:nvSpPr>
            <p:spPr>
              <a:xfrm>
                <a:off x="-1" y="-1"/>
                <a:ext cx="1269749" cy="682588"/>
              </a:xfrm>
              <a:prstGeom prst="rect">
                <a:avLst/>
              </a:prstGeom>
              <a:solidFill>
                <a:schemeClr val="accent1"/>
              </a:solidFill>
              <a:ln w="12700" cap="flat">
                <a:solidFill>
                  <a:srgbClr val="001D3F"/>
                </a:solidFill>
                <a:prstDash val="solid"/>
                <a:miter lim="800000"/>
              </a:ln>
              <a:effectLst/>
            </p:spPr>
            <p:txBody>
              <a:bodyPr wrap="square" lIns="45719" tIns="45719" rIns="45719" bIns="45719" numCol="1" anchor="ctr">
                <a:noAutofit/>
              </a:bodyPr>
              <a:lstStyle/>
              <a:p>
                <a:pPr algn="ctr">
                  <a:lnSpc>
                    <a:spcPct val="90000"/>
                  </a:lnSpc>
                  <a:spcBef>
                    <a:spcPts val="1000"/>
                  </a:spcBef>
                  <a:defRPr>
                    <a:solidFill>
                      <a:srgbClr val="FFFFFF"/>
                    </a:solidFill>
                  </a:defRPr>
                </a:pPr>
                <a:endParaRPr dirty="0"/>
              </a:p>
            </p:txBody>
          </p:sp>
          <p:sp>
            <p:nvSpPr>
              <p:cNvPr id="394" name="Nitrogen PSA"/>
              <p:cNvSpPr txBox="1"/>
              <p:nvPr/>
            </p:nvSpPr>
            <p:spPr>
              <a:xfrm>
                <a:off x="-1" y="101228"/>
                <a:ext cx="1269749" cy="4801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lnSpc>
                    <a:spcPct val="90000"/>
                  </a:lnSpc>
                  <a:spcBef>
                    <a:spcPts val="1000"/>
                  </a:spcBef>
                  <a:defRPr sz="1400">
                    <a:solidFill>
                      <a:srgbClr val="FFFFFF"/>
                    </a:solidFill>
                  </a:defRPr>
                </a:lvl1pPr>
              </a:lstStyle>
              <a:p>
                <a:r>
                  <a:rPr lang="ru-RU" dirty="0" smtClean="0"/>
                  <a:t>Удаление азота</a:t>
                </a:r>
                <a:r>
                  <a:rPr dirty="0" smtClean="0"/>
                  <a:t> </a:t>
                </a:r>
                <a:r>
                  <a:rPr lang="ru-RU" dirty="0" smtClean="0"/>
                  <a:t>КЦА</a:t>
                </a:r>
                <a:endParaRPr dirty="0"/>
              </a:p>
            </p:txBody>
          </p:sp>
        </p:grpSp>
        <p:sp>
          <p:nvSpPr>
            <p:cNvPr id="396" name="Straight Arrow Connector 188"/>
            <p:cNvSpPr/>
            <p:nvPr/>
          </p:nvSpPr>
          <p:spPr>
            <a:xfrm flipV="1">
              <a:off x="6620974" y="2370576"/>
              <a:ext cx="705617" cy="3803"/>
            </a:xfrm>
            <a:prstGeom prst="line">
              <a:avLst/>
            </a:prstGeom>
            <a:noFill/>
            <a:ln w="28575" cap="flat">
              <a:solidFill>
                <a:schemeClr val="accent1"/>
              </a:solidFill>
              <a:prstDash val="solid"/>
              <a:miter lim="800000"/>
              <a:tailEnd type="triangle" w="med" len="med"/>
            </a:ln>
            <a:effectLst/>
          </p:spPr>
          <p:txBody>
            <a:bodyPr wrap="square" lIns="45719" tIns="45719" rIns="45719" bIns="45719" numCol="1" anchor="t">
              <a:noAutofit/>
            </a:bodyPr>
            <a:lstStyle/>
            <a:p>
              <a:endParaRPr dirty="0"/>
            </a:p>
          </p:txBody>
        </p:sp>
        <p:sp>
          <p:nvSpPr>
            <p:cNvPr id="397" name="TextBox 189"/>
            <p:cNvSpPr txBox="1"/>
            <p:nvPr/>
          </p:nvSpPr>
          <p:spPr>
            <a:xfrm>
              <a:off x="10433455" y="681261"/>
              <a:ext cx="1053556" cy="646329"/>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1200" b="1" i="1"/>
              </a:pPr>
              <a:r>
                <a:rPr lang="ru-RU" dirty="0" smtClean="0"/>
                <a:t>Газ – конечный продукт</a:t>
              </a:r>
              <a:endParaRPr dirty="0"/>
            </a:p>
          </p:txBody>
        </p:sp>
        <p:sp>
          <p:nvSpPr>
            <p:cNvPr id="398" name="Straight Arrow Connector 190"/>
            <p:cNvSpPr/>
            <p:nvPr/>
          </p:nvSpPr>
          <p:spPr>
            <a:xfrm>
              <a:off x="10325360" y="1365286"/>
              <a:ext cx="864362" cy="1"/>
            </a:xfrm>
            <a:prstGeom prst="line">
              <a:avLst/>
            </a:prstGeom>
            <a:noFill/>
            <a:ln w="28575" cap="flat">
              <a:solidFill>
                <a:schemeClr val="accent1"/>
              </a:solidFill>
              <a:prstDash val="solid"/>
              <a:miter lim="800000"/>
              <a:tailEnd type="triangle" w="med" len="med"/>
            </a:ln>
            <a:effectLst/>
          </p:spPr>
          <p:txBody>
            <a:bodyPr wrap="square" lIns="45719" tIns="45719" rIns="45719" bIns="45719" numCol="1" anchor="t">
              <a:noAutofit/>
            </a:bodyPr>
            <a:lstStyle/>
            <a:p>
              <a:endParaRPr dirty="0"/>
            </a:p>
          </p:txBody>
        </p:sp>
        <p:grpSp>
          <p:nvGrpSpPr>
            <p:cNvPr id="401" name="Rectangle 191"/>
            <p:cNvGrpSpPr/>
            <p:nvPr/>
          </p:nvGrpSpPr>
          <p:grpSpPr>
            <a:xfrm>
              <a:off x="9055611" y="1023992"/>
              <a:ext cx="1269750" cy="682589"/>
              <a:chOff x="-1" y="-1"/>
              <a:chExt cx="1269749" cy="682588"/>
            </a:xfrm>
          </p:grpSpPr>
          <p:sp>
            <p:nvSpPr>
              <p:cNvPr id="399" name="Rectangle"/>
              <p:cNvSpPr/>
              <p:nvPr/>
            </p:nvSpPr>
            <p:spPr>
              <a:xfrm>
                <a:off x="-1" y="-1"/>
                <a:ext cx="1269749" cy="682588"/>
              </a:xfrm>
              <a:prstGeom prst="rect">
                <a:avLst/>
              </a:prstGeom>
              <a:solidFill>
                <a:schemeClr val="accent1"/>
              </a:solidFill>
              <a:ln w="12700" cap="flat">
                <a:solidFill>
                  <a:srgbClr val="001D3F"/>
                </a:solidFill>
                <a:prstDash val="solid"/>
                <a:miter lim="800000"/>
              </a:ln>
              <a:effectLst/>
            </p:spPr>
            <p:txBody>
              <a:bodyPr wrap="square" lIns="45719" tIns="45719" rIns="45719" bIns="45719" numCol="1" anchor="ctr">
                <a:noAutofit/>
              </a:bodyPr>
              <a:lstStyle/>
              <a:p>
                <a:pPr algn="ctr">
                  <a:lnSpc>
                    <a:spcPct val="90000"/>
                  </a:lnSpc>
                  <a:spcBef>
                    <a:spcPts val="1000"/>
                  </a:spcBef>
                  <a:defRPr>
                    <a:solidFill>
                      <a:srgbClr val="FFFFFF"/>
                    </a:solidFill>
                  </a:defRPr>
                </a:pPr>
                <a:endParaRPr dirty="0"/>
              </a:p>
            </p:txBody>
          </p:sp>
          <p:sp>
            <p:nvSpPr>
              <p:cNvPr id="400" name="Product compressor"/>
              <p:cNvSpPr txBox="1"/>
              <p:nvPr/>
            </p:nvSpPr>
            <p:spPr>
              <a:xfrm>
                <a:off x="-1" y="198178"/>
                <a:ext cx="1269749" cy="2862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lnSpc>
                    <a:spcPct val="90000"/>
                  </a:lnSpc>
                  <a:spcBef>
                    <a:spcPts val="1000"/>
                  </a:spcBef>
                  <a:defRPr sz="1400">
                    <a:solidFill>
                      <a:srgbClr val="FFFFFF"/>
                    </a:solidFill>
                  </a:defRPr>
                </a:lvl1pPr>
              </a:lstStyle>
              <a:p>
                <a:r>
                  <a:rPr lang="ru-RU" dirty="0" smtClean="0"/>
                  <a:t>Компрессор</a:t>
                </a:r>
                <a:endParaRPr dirty="0"/>
              </a:p>
            </p:txBody>
          </p:sp>
        </p:grpSp>
        <p:sp>
          <p:nvSpPr>
            <p:cNvPr id="402" name="Elbow Connector 194"/>
            <p:cNvSpPr/>
            <p:nvPr/>
          </p:nvSpPr>
          <p:spPr>
            <a:xfrm rot="10800000" flipH="1">
              <a:off x="8596338" y="1365287"/>
              <a:ext cx="459274" cy="1005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28575" cap="flat">
              <a:solidFill>
                <a:schemeClr val="accent1"/>
              </a:solidFill>
              <a:prstDash val="solid"/>
              <a:miter lim="800000"/>
              <a:tailEnd type="triangle" w="med" len="med"/>
            </a:ln>
            <a:effectLst/>
          </p:spPr>
          <p:txBody>
            <a:bodyPr wrap="square" lIns="45719" tIns="45719" rIns="45719" bIns="45719" numCol="1" anchor="ctr">
              <a:noAutofit/>
            </a:bodyPr>
            <a:lstStyle/>
            <a:p>
              <a:endParaRPr dirty="0"/>
            </a:p>
          </p:txBody>
        </p:sp>
        <p:sp>
          <p:nvSpPr>
            <p:cNvPr id="403" name="Straight Arrow Connector 196"/>
            <p:cNvSpPr/>
            <p:nvPr/>
          </p:nvSpPr>
          <p:spPr>
            <a:xfrm flipV="1">
              <a:off x="1892646" y="1384894"/>
              <a:ext cx="1" cy="1430863"/>
            </a:xfrm>
            <a:prstGeom prst="line">
              <a:avLst/>
            </a:prstGeom>
            <a:noFill/>
            <a:ln w="28575" cap="flat">
              <a:solidFill>
                <a:schemeClr val="accent1"/>
              </a:solidFill>
              <a:prstDash val="solid"/>
              <a:miter lim="800000"/>
              <a:tailEnd type="triangle" w="med" len="med"/>
            </a:ln>
            <a:effectLst/>
          </p:spPr>
          <p:txBody>
            <a:bodyPr wrap="square" lIns="45719" tIns="45719" rIns="45719" bIns="45719" numCol="1" anchor="t">
              <a:noAutofit/>
            </a:bodyPr>
            <a:lstStyle/>
            <a:p>
              <a:endParaRPr dirty="0"/>
            </a:p>
          </p:txBody>
        </p:sp>
      </p:grpSp>
      <p:sp>
        <p:nvSpPr>
          <p:cNvPr id="406" name="TextBox 86"/>
          <p:cNvSpPr txBox="1"/>
          <p:nvPr/>
        </p:nvSpPr>
        <p:spPr>
          <a:xfrm>
            <a:off x="8448699" y="2090898"/>
            <a:ext cx="528348"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i="1"/>
            </a:lvl1pPr>
          </a:lstStyle>
          <a:p>
            <a:r>
              <a:rPr lang="ru-RU" sz="1400" dirty="0" smtClean="0"/>
              <a:t>Азот</a:t>
            </a:r>
            <a:endParaRPr sz="1400" dirty="0"/>
          </a:p>
        </p:txBody>
      </p:sp>
      <p:grpSp>
        <p:nvGrpSpPr>
          <p:cNvPr id="409" name="Rectangle 28"/>
          <p:cNvGrpSpPr/>
          <p:nvPr/>
        </p:nvGrpSpPr>
        <p:grpSpPr>
          <a:xfrm>
            <a:off x="3458397" y="4784666"/>
            <a:ext cx="1847803" cy="823322"/>
            <a:chOff x="0" y="0"/>
            <a:chExt cx="1847801" cy="823320"/>
          </a:xfrm>
        </p:grpSpPr>
        <p:sp>
          <p:nvSpPr>
            <p:cNvPr id="407" name="Rectangle"/>
            <p:cNvSpPr/>
            <p:nvPr/>
          </p:nvSpPr>
          <p:spPr>
            <a:xfrm>
              <a:off x="0" y="0"/>
              <a:ext cx="1847801" cy="823320"/>
            </a:xfrm>
            <a:prstGeom prst="rect">
              <a:avLst/>
            </a:prstGeom>
            <a:solidFill>
              <a:schemeClr val="accent1"/>
            </a:solidFill>
            <a:ln w="12700" cap="flat">
              <a:solidFill>
                <a:srgbClr val="001D3F"/>
              </a:solidFill>
              <a:prstDash val="solid"/>
              <a:miter lim="800000"/>
            </a:ln>
            <a:effectLst/>
          </p:spPr>
          <p:txBody>
            <a:bodyPr wrap="square" lIns="45719" tIns="45719" rIns="45719" bIns="45719" numCol="1" anchor="ctr">
              <a:noAutofit/>
            </a:bodyPr>
            <a:lstStyle/>
            <a:p>
              <a:pPr algn="ctr">
                <a:lnSpc>
                  <a:spcPct val="90000"/>
                </a:lnSpc>
                <a:spcBef>
                  <a:spcPts val="1000"/>
                </a:spcBef>
                <a:defRPr sz="1400">
                  <a:solidFill>
                    <a:srgbClr val="FFFFFF"/>
                  </a:solidFill>
                </a:defRPr>
              </a:pPr>
              <a:endParaRPr dirty="0"/>
            </a:p>
          </p:txBody>
        </p:sp>
        <p:sp>
          <p:nvSpPr>
            <p:cNvPr id="408" name="Caustic scrubber"/>
            <p:cNvSpPr txBox="1"/>
            <p:nvPr/>
          </p:nvSpPr>
          <p:spPr>
            <a:xfrm>
              <a:off x="0" y="171597"/>
              <a:ext cx="1847801" cy="4801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lnSpc>
                  <a:spcPct val="90000"/>
                </a:lnSpc>
                <a:spcBef>
                  <a:spcPts val="1000"/>
                </a:spcBef>
                <a:defRPr sz="1400">
                  <a:solidFill>
                    <a:srgbClr val="FFFFFF"/>
                  </a:solidFill>
                </a:defRPr>
              </a:lvl1pPr>
            </a:lstStyle>
            <a:p>
              <a:r>
                <a:rPr lang="ru-RU" dirty="0" smtClean="0"/>
                <a:t>Щелочной скруббер</a:t>
              </a:r>
              <a:endParaRPr dirty="0"/>
            </a:p>
          </p:txBody>
        </p:sp>
      </p:grpSp>
      <p:pic>
        <p:nvPicPr>
          <p:cNvPr id="2" name="Picture 1"/>
          <p:cNvPicPr>
            <a:picLocks noChangeAspect="1"/>
          </p:cNvPicPr>
          <p:nvPr/>
        </p:nvPicPr>
        <p:blipFill rotWithShape="1">
          <a:blip r:embed="rId3"/>
          <a:srcRect l="1" r="8043"/>
          <a:stretch/>
        </p:blipFill>
        <p:spPr>
          <a:xfrm>
            <a:off x="271834" y="5338382"/>
            <a:ext cx="703667" cy="718161"/>
          </a:xfrm>
          <a:prstGeom prst="rect">
            <a:avLst/>
          </a:prstGeom>
        </p:spPr>
      </p:pic>
      <p:cxnSp>
        <p:nvCxnSpPr>
          <p:cNvPr id="4" name="Straight Arrow Connector 3"/>
          <p:cNvCxnSpPr/>
          <p:nvPr/>
        </p:nvCxnSpPr>
        <p:spPr>
          <a:xfrm flipH="1" flipV="1">
            <a:off x="623667" y="4784666"/>
            <a:ext cx="10938" cy="518714"/>
          </a:xfrm>
          <a:prstGeom prst="straightConnector1">
            <a:avLst/>
          </a:prstGeom>
          <a:noFill/>
          <a:ln w="254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ext Box 3"/>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dirty="0"/>
          </a:p>
        </p:txBody>
      </p:sp>
      <p:sp>
        <p:nvSpPr>
          <p:cNvPr id="284" name="Title 1"/>
          <p:cNvSpPr txBox="1">
            <a:spLocks noGrp="1"/>
          </p:cNvSpPr>
          <p:nvPr>
            <p:ph type="title"/>
          </p:nvPr>
        </p:nvSpPr>
        <p:spPr>
          <a:xfrm>
            <a:off x="472441" y="625178"/>
            <a:ext cx="11247116" cy="720001"/>
          </a:xfrm>
          <a:prstGeom prst="rect">
            <a:avLst/>
          </a:prstGeom>
        </p:spPr>
        <p:txBody>
          <a:bodyPr/>
          <a:lstStyle/>
          <a:p>
            <a:r>
              <a:rPr lang="ru-RU" dirty="0" smtClean="0"/>
              <a:t>Уникальные технологии Хальдор Топсе</a:t>
            </a:r>
            <a:endParaRPr dirty="0"/>
          </a:p>
        </p:txBody>
      </p:sp>
      <p:sp>
        <p:nvSpPr>
          <p:cNvPr id="286" name="Content Placeholder 3"/>
          <p:cNvSpPr txBox="1"/>
          <p:nvPr/>
        </p:nvSpPr>
        <p:spPr>
          <a:xfrm>
            <a:off x="645584" y="1583593"/>
            <a:ext cx="5444173" cy="42773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a:lnSpc>
                <a:spcPct val="90000"/>
              </a:lnSpc>
              <a:spcBef>
                <a:spcPts val="1000"/>
              </a:spcBef>
              <a:defRPr sz="2000" b="1"/>
            </a:pPr>
            <a:r>
              <a:rPr dirty="0"/>
              <a:t>Haldor Topsoe SMC™</a:t>
            </a:r>
          </a:p>
          <a:p>
            <a:pPr marL="228600" indent="-228600">
              <a:lnSpc>
                <a:spcPct val="90000"/>
              </a:lnSpc>
              <a:spcBef>
                <a:spcPts val="1000"/>
              </a:spcBef>
              <a:buClr>
                <a:schemeClr val="accent1"/>
              </a:buClr>
              <a:buSzPct val="100000"/>
              <a:buFont typeface="Arial"/>
              <a:buChar char="•"/>
              <a:defRPr sz="2000"/>
            </a:pPr>
            <a:r>
              <a:rPr lang="ru-RU" dirty="0" smtClean="0"/>
              <a:t>Каталитическая конверсия серы, кислорода, летучих газообразных веществ</a:t>
            </a:r>
            <a:endParaRPr i="1" dirty="0"/>
          </a:p>
          <a:p>
            <a:pPr marL="228600" indent="-228600">
              <a:lnSpc>
                <a:spcPct val="90000"/>
              </a:lnSpc>
              <a:spcBef>
                <a:spcPts val="1000"/>
              </a:spcBef>
              <a:buClr>
                <a:schemeClr val="accent1"/>
              </a:buClr>
              <a:buSzPct val="100000"/>
              <a:buFont typeface="Arial"/>
              <a:buChar char="•"/>
              <a:defRPr sz="2000"/>
            </a:pPr>
            <a:r>
              <a:rPr lang="ru-RU" dirty="0" smtClean="0"/>
              <a:t>Автономная работа, без персонала</a:t>
            </a:r>
            <a:r>
              <a:rPr dirty="0" smtClean="0"/>
              <a:t> </a:t>
            </a:r>
            <a:endParaRPr dirty="0"/>
          </a:p>
          <a:p>
            <a:pPr marL="228600" indent="-228600">
              <a:lnSpc>
                <a:spcPct val="90000"/>
              </a:lnSpc>
              <a:spcBef>
                <a:spcPts val="1000"/>
              </a:spcBef>
              <a:buClr>
                <a:schemeClr val="accent1"/>
              </a:buClr>
              <a:buSzPct val="100000"/>
              <a:buFont typeface="Arial"/>
              <a:buChar char="•"/>
              <a:defRPr sz="2000"/>
            </a:pPr>
            <a:r>
              <a:rPr lang="ru-RU" dirty="0" smtClean="0"/>
              <a:t>Автоматическая настройка при изменении концентраций</a:t>
            </a:r>
            <a:endParaRPr dirty="0"/>
          </a:p>
          <a:p>
            <a:pPr marL="228600" indent="-228600">
              <a:lnSpc>
                <a:spcPct val="90000"/>
              </a:lnSpc>
              <a:spcBef>
                <a:spcPts val="1000"/>
              </a:spcBef>
              <a:buClr>
                <a:schemeClr val="accent1"/>
              </a:buClr>
              <a:buSzPct val="100000"/>
              <a:buFont typeface="Arial"/>
              <a:buChar char="•"/>
              <a:defRPr sz="2000"/>
            </a:pPr>
            <a:r>
              <a:rPr lang="ru-RU" dirty="0" smtClean="0"/>
              <a:t>Высокая чистота получаемого газа </a:t>
            </a:r>
            <a:r>
              <a:rPr dirty="0" smtClean="0"/>
              <a:t>(&lt;</a:t>
            </a:r>
            <a:r>
              <a:rPr dirty="0"/>
              <a:t>1 ppm)</a:t>
            </a:r>
          </a:p>
          <a:p>
            <a:pPr marL="228600" indent="-228600">
              <a:lnSpc>
                <a:spcPct val="90000"/>
              </a:lnSpc>
              <a:spcBef>
                <a:spcPts val="1000"/>
              </a:spcBef>
              <a:buClr>
                <a:schemeClr val="accent1"/>
              </a:buClr>
              <a:buSzPct val="100000"/>
              <a:buFont typeface="Arial"/>
              <a:buChar char="•"/>
              <a:defRPr sz="2000"/>
            </a:pPr>
            <a:r>
              <a:rPr dirty="0"/>
              <a:t>10+ </a:t>
            </a:r>
            <a:r>
              <a:rPr lang="ru-RU" dirty="0" smtClean="0"/>
              <a:t>успешных проектов (1 в России)</a:t>
            </a:r>
            <a:endParaRPr dirty="0"/>
          </a:p>
        </p:txBody>
      </p:sp>
      <p:sp>
        <p:nvSpPr>
          <p:cNvPr id="287" name="Content Placeholder 4"/>
          <p:cNvSpPr txBox="1"/>
          <p:nvPr/>
        </p:nvSpPr>
        <p:spPr>
          <a:xfrm>
            <a:off x="6654710" y="1583593"/>
            <a:ext cx="5444171" cy="42773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a:lnSpc>
                <a:spcPct val="90000"/>
              </a:lnSpc>
              <a:spcBef>
                <a:spcPts val="1000"/>
              </a:spcBef>
              <a:defRPr sz="2000" b="1"/>
            </a:pPr>
            <a:r>
              <a:rPr dirty="0"/>
              <a:t>Haldor Topsoe </a:t>
            </a:r>
            <a:r>
              <a:rPr dirty="0" err="1"/>
              <a:t>SiloxFree</a:t>
            </a:r>
            <a:r>
              <a:rPr dirty="0"/>
              <a:t>™</a:t>
            </a:r>
          </a:p>
          <a:p>
            <a:pPr marL="228600" indent="-228600">
              <a:lnSpc>
                <a:spcPct val="90000"/>
              </a:lnSpc>
              <a:spcBef>
                <a:spcPts val="1000"/>
              </a:spcBef>
              <a:buClr>
                <a:schemeClr val="accent1"/>
              </a:buClr>
              <a:buSzPct val="100000"/>
              <a:buFont typeface="Arial"/>
              <a:buChar char="•"/>
              <a:defRPr sz="2000"/>
            </a:pPr>
            <a:r>
              <a:rPr lang="ru-RU" dirty="0" smtClean="0"/>
              <a:t>Удаление силоксанов ниже уровня обнаружения приборами</a:t>
            </a:r>
            <a:endParaRPr dirty="0"/>
          </a:p>
          <a:p>
            <a:pPr marL="228600" indent="-228600">
              <a:lnSpc>
                <a:spcPct val="90000"/>
              </a:lnSpc>
              <a:spcBef>
                <a:spcPts val="1000"/>
              </a:spcBef>
              <a:buClr>
                <a:schemeClr val="accent1"/>
              </a:buClr>
              <a:buSzPct val="100000"/>
              <a:buFont typeface="Arial"/>
              <a:buChar char="•"/>
              <a:defRPr sz="2000"/>
            </a:pPr>
            <a:r>
              <a:rPr lang="ru-RU" dirty="0" smtClean="0"/>
              <a:t>Эффективная адсорбция</a:t>
            </a:r>
          </a:p>
          <a:p>
            <a:pPr marL="228600" indent="-228600">
              <a:lnSpc>
                <a:spcPct val="90000"/>
              </a:lnSpc>
              <a:spcBef>
                <a:spcPts val="1000"/>
              </a:spcBef>
              <a:buClr>
                <a:schemeClr val="accent1"/>
              </a:buClr>
              <a:buSzPct val="100000"/>
              <a:buFont typeface="Arial"/>
              <a:buChar char="•"/>
              <a:defRPr sz="2000"/>
            </a:pPr>
            <a:r>
              <a:rPr lang="ru-RU" dirty="0" smtClean="0"/>
              <a:t>Экономия на обслуживании и защита оборудования </a:t>
            </a:r>
            <a:r>
              <a:rPr dirty="0" smtClean="0"/>
              <a:t> </a:t>
            </a:r>
            <a:endParaRPr lang="ru-RU" dirty="0" smtClean="0"/>
          </a:p>
          <a:p>
            <a:pPr marL="228600" indent="-228600">
              <a:lnSpc>
                <a:spcPct val="90000"/>
              </a:lnSpc>
              <a:spcBef>
                <a:spcPts val="1000"/>
              </a:spcBef>
              <a:buClr>
                <a:schemeClr val="accent1"/>
              </a:buClr>
              <a:buSzPct val="100000"/>
              <a:buFont typeface="Arial"/>
              <a:buChar char="•"/>
              <a:defRPr sz="2000"/>
            </a:pPr>
            <a:r>
              <a:rPr lang="ru-RU" dirty="0" smtClean="0"/>
              <a:t>Простота в эксплуатации</a:t>
            </a:r>
            <a:endParaRPr dirty="0"/>
          </a:p>
          <a:p>
            <a:pPr marL="228600" indent="-228600">
              <a:lnSpc>
                <a:spcPct val="90000"/>
              </a:lnSpc>
              <a:spcBef>
                <a:spcPts val="1000"/>
              </a:spcBef>
              <a:buClr>
                <a:schemeClr val="accent1"/>
              </a:buClr>
              <a:buSzPct val="100000"/>
              <a:buFont typeface="Arial"/>
              <a:buChar char="•"/>
              <a:defRPr sz="2000"/>
            </a:pPr>
            <a:r>
              <a:rPr dirty="0" smtClean="0"/>
              <a:t>20</a:t>
            </a:r>
            <a:r>
              <a:rPr dirty="0"/>
              <a:t>+ </a:t>
            </a:r>
            <a:r>
              <a:rPr lang="ru-RU" dirty="0" smtClean="0"/>
              <a:t> успешных проектов</a:t>
            </a:r>
            <a:endParaRPr dirty="0"/>
          </a:p>
        </p:txBody>
      </p:sp>
      <p:grpSp>
        <p:nvGrpSpPr>
          <p:cNvPr id="3" name="Group 2"/>
          <p:cNvGrpSpPr/>
          <p:nvPr/>
        </p:nvGrpSpPr>
        <p:grpSpPr>
          <a:xfrm>
            <a:off x="6833187" y="4899320"/>
            <a:ext cx="3720379" cy="1349674"/>
            <a:chOff x="6982656" y="4653136"/>
            <a:chExt cx="3720379" cy="1349674"/>
          </a:xfrm>
        </p:grpSpPr>
        <p:pic>
          <p:nvPicPr>
            <p:cNvPr id="288" name="Picture 6" descr="Picture 6"/>
            <p:cNvPicPr>
              <a:picLocks noChangeAspect="1"/>
            </p:cNvPicPr>
            <p:nvPr/>
          </p:nvPicPr>
          <p:blipFill>
            <a:blip r:embed="rId3">
              <a:extLst/>
            </a:blip>
            <a:srcRect l="70287"/>
            <a:stretch>
              <a:fillRect/>
            </a:stretch>
          </p:blipFill>
          <p:spPr>
            <a:xfrm rot="10800000">
              <a:off x="6982656" y="4653136"/>
              <a:ext cx="1339717" cy="1349674"/>
            </a:xfrm>
            <a:prstGeom prst="rect">
              <a:avLst/>
            </a:prstGeom>
            <a:ln w="12700">
              <a:miter lim="400000"/>
            </a:ln>
          </p:spPr>
        </p:pic>
        <p:pic>
          <p:nvPicPr>
            <p:cNvPr id="289" name="Picture 7" descr="Picture 7"/>
            <p:cNvPicPr>
              <a:picLocks noChangeAspect="1"/>
            </p:cNvPicPr>
            <p:nvPr/>
          </p:nvPicPr>
          <p:blipFill>
            <a:blip r:embed="rId3">
              <a:extLst/>
            </a:blip>
            <a:srcRect r="68735"/>
            <a:stretch>
              <a:fillRect/>
            </a:stretch>
          </p:blipFill>
          <p:spPr>
            <a:xfrm rot="10800000">
              <a:off x="9301313" y="4653136"/>
              <a:ext cx="1401722" cy="1342021"/>
            </a:xfrm>
            <a:prstGeom prst="rect">
              <a:avLst/>
            </a:prstGeom>
            <a:ln w="12700">
              <a:miter lim="400000"/>
            </a:ln>
          </p:spPr>
        </p:pic>
        <p:sp>
          <p:nvSpPr>
            <p:cNvPr id="290" name="Straight Arrow Connector 8"/>
            <p:cNvSpPr/>
            <p:nvPr/>
          </p:nvSpPr>
          <p:spPr>
            <a:xfrm>
              <a:off x="8543697" y="5324145"/>
              <a:ext cx="604499" cy="1"/>
            </a:xfrm>
            <a:prstGeom prst="line">
              <a:avLst/>
            </a:prstGeom>
            <a:ln w="38100">
              <a:solidFill>
                <a:schemeClr val="accent1"/>
              </a:solidFill>
              <a:miter/>
              <a:tailEnd type="triangle"/>
            </a:ln>
          </p:spPr>
          <p:txBody>
            <a:bodyPr lIns="45719" rIns="45719"/>
            <a:lstStyle/>
            <a:p>
              <a:endParaRPr dirty="0"/>
            </a:p>
          </p:txBody>
        </p:sp>
      </p:grpSp>
      <p:pic>
        <p:nvPicPr>
          <p:cNvPr id="291" name="Picture 14" descr="Picture 14"/>
          <p:cNvPicPr>
            <a:picLocks noChangeAspect="1"/>
          </p:cNvPicPr>
          <p:nvPr/>
        </p:nvPicPr>
        <p:blipFill>
          <a:blip r:embed="rId4">
            <a:extLst/>
          </a:blip>
          <a:stretch>
            <a:fillRect/>
          </a:stretch>
        </p:blipFill>
        <p:spPr>
          <a:xfrm>
            <a:off x="645584" y="4990222"/>
            <a:ext cx="2257310" cy="158524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ru"/>
              <a:t>Свалочный газ и биогаз</a:t>
            </a:r>
            <a:endParaRPr lang="en-US" dirty="0"/>
          </a:p>
        </p:txBody>
      </p:sp>
      <p:sp>
        <p:nvSpPr>
          <p:cNvPr id="3" name="Text Placeholder 2"/>
          <p:cNvSpPr>
            <a:spLocks noGrp="1"/>
          </p:cNvSpPr>
          <p:nvPr>
            <p:ph type="body" sz="quarter" idx="13"/>
          </p:nvPr>
        </p:nvSpPr>
        <p:spPr/>
        <p:txBody>
          <a:bodyPr rtlCol="0"/>
          <a:lstStyle/>
          <a:p>
            <a:pPr rtl="0"/>
            <a:r>
              <a:rPr lang="ru"/>
              <a:t>Валоризация хвостового газа</a:t>
            </a:r>
            <a:endParaRPr lang="en-US" dirty="0"/>
          </a:p>
        </p:txBody>
      </p:sp>
      <p:sp>
        <p:nvSpPr>
          <p:cNvPr id="4" name="Content Placeholder 3"/>
          <p:cNvSpPr>
            <a:spLocks noGrp="1"/>
          </p:cNvSpPr>
          <p:nvPr>
            <p:ph idx="1"/>
          </p:nvPr>
        </p:nvSpPr>
        <p:spPr/>
        <p:txBody>
          <a:bodyPr rtlCol="0"/>
          <a:lstStyle/>
          <a:p>
            <a:pPr rtl="0"/>
            <a:r>
              <a:rPr lang="ru"/>
              <a:t>Подготовка газа для использования в газовых двигателях</a:t>
            </a:r>
          </a:p>
        </p:txBody>
      </p:sp>
      <p:grpSp>
        <p:nvGrpSpPr>
          <p:cNvPr id="15" name="Group 14"/>
          <p:cNvGrpSpPr/>
          <p:nvPr/>
        </p:nvGrpSpPr>
        <p:grpSpPr>
          <a:xfrm>
            <a:off x="87979" y="3366365"/>
            <a:ext cx="12272717" cy="3375003"/>
            <a:chOff x="87979" y="3366365"/>
            <a:chExt cx="12272717" cy="3375003"/>
          </a:xfrm>
        </p:grpSpPr>
        <p:sp>
          <p:nvSpPr>
            <p:cNvPr id="16" name="Rounded Rectangle 15"/>
            <p:cNvSpPr/>
            <p:nvPr/>
          </p:nvSpPr>
          <p:spPr>
            <a:xfrm>
              <a:off x="4045692" y="4621330"/>
              <a:ext cx="1373881" cy="2120038"/>
            </a:xfrm>
            <a:prstGeom prst="roundRect">
              <a:avLst/>
            </a:prstGeom>
            <a:solidFill>
              <a:srgbClr val="68AD2F">
                <a:lumMod val="40000"/>
                <a:lumOff val="60000"/>
              </a:srgbClr>
            </a:solidFill>
            <a:ln w="25400" cap="flat" cmpd="sng" algn="ctr">
              <a:solidFill>
                <a:srgbClr val="00364F"/>
              </a:solidFill>
              <a:prstDash val="solid"/>
            </a:ln>
            <a:effectLst/>
          </p:spPr>
          <p:txBody>
            <a:bodyPr rtlCol="0" anchor="ctr"/>
            <a:lstStyle/>
            <a:p>
              <a:pPr algn="ctr" rtl="0"/>
              <a:endParaRPr lang="en-US" kern="0" dirty="0">
                <a:solidFill>
                  <a:prstClr val="white"/>
                </a:solidFill>
                <a:latin typeface="Arial"/>
              </a:endParaRPr>
            </a:p>
          </p:txBody>
        </p:sp>
        <p:sp>
          <p:nvSpPr>
            <p:cNvPr id="17" name="TextBox 16"/>
            <p:cNvSpPr txBox="1"/>
            <p:nvPr/>
          </p:nvSpPr>
          <p:spPr>
            <a:xfrm>
              <a:off x="87979" y="3366365"/>
              <a:ext cx="843693" cy="369332"/>
            </a:xfrm>
            <a:prstGeom prst="rect">
              <a:avLst/>
            </a:prstGeom>
            <a:noFill/>
          </p:spPr>
          <p:txBody>
            <a:bodyPr wrap="none" rtlCol="0">
              <a:spAutoFit/>
            </a:bodyPr>
            <a:lstStyle/>
            <a:p>
              <a:pPr rtl="0"/>
              <a:r>
                <a:rPr lang="ru"/>
                <a:t>Отходы</a:t>
              </a:r>
              <a:endParaRPr lang="en-US" dirty="0"/>
            </a:p>
          </p:txBody>
        </p:sp>
        <p:sp>
          <p:nvSpPr>
            <p:cNvPr id="18" name="Rectangle 17"/>
            <p:cNvSpPr/>
            <p:nvPr/>
          </p:nvSpPr>
          <p:spPr>
            <a:xfrm>
              <a:off x="931640" y="4076968"/>
              <a:ext cx="1591112" cy="939556"/>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a:solidFill>
                    <a:schemeClr val="tx1"/>
                  </a:solidFill>
                </a:rPr>
                <a:t>Полигон отходов / биореактор</a:t>
              </a:r>
              <a:endParaRPr lang="en-US" dirty="0">
                <a:solidFill>
                  <a:schemeClr val="tx1"/>
                </a:solidFill>
              </a:endParaRPr>
            </a:p>
          </p:txBody>
        </p:sp>
        <p:sp>
          <p:nvSpPr>
            <p:cNvPr id="19" name="Rectangle 18"/>
            <p:cNvSpPr/>
            <p:nvPr/>
          </p:nvSpPr>
          <p:spPr>
            <a:xfrm>
              <a:off x="2887825" y="4049341"/>
              <a:ext cx="835922" cy="937796"/>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a:solidFill>
                    <a:schemeClr val="tx1"/>
                  </a:solidFill>
                </a:rPr>
                <a:t>Газ</a:t>
              </a:r>
              <a:endParaRPr lang="en-US" dirty="0">
                <a:solidFill>
                  <a:schemeClr val="tx1"/>
                </a:solidFill>
              </a:endParaRPr>
            </a:p>
          </p:txBody>
        </p:sp>
        <p:cxnSp>
          <p:nvCxnSpPr>
            <p:cNvPr id="22" name="Straight Arrow Connector 21"/>
            <p:cNvCxnSpPr/>
            <p:nvPr/>
          </p:nvCxnSpPr>
          <p:spPr>
            <a:xfrm>
              <a:off x="2522752" y="4555904"/>
              <a:ext cx="34598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884346" y="4324415"/>
              <a:ext cx="1476350" cy="646331"/>
            </a:xfrm>
            <a:prstGeom prst="rect">
              <a:avLst/>
            </a:prstGeom>
            <a:noFill/>
          </p:spPr>
          <p:txBody>
            <a:bodyPr wrap="square" rtlCol="0">
              <a:spAutoFit/>
            </a:bodyPr>
            <a:lstStyle/>
            <a:p>
              <a:pPr algn="ctr" rtl="0"/>
              <a:r>
                <a:rPr lang="ru"/>
                <a:t>Дымовая труба</a:t>
              </a:r>
              <a:endParaRPr lang="en-US" dirty="0"/>
            </a:p>
          </p:txBody>
        </p:sp>
        <p:sp>
          <p:nvSpPr>
            <p:cNvPr id="24" name="Rectangle 23"/>
            <p:cNvSpPr/>
            <p:nvPr/>
          </p:nvSpPr>
          <p:spPr>
            <a:xfrm>
              <a:off x="5750846" y="4076968"/>
              <a:ext cx="1012054" cy="9377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a:solidFill>
                    <a:schemeClr val="tx1"/>
                  </a:solidFill>
                </a:rPr>
                <a:t>SMC</a:t>
              </a:r>
              <a:endParaRPr lang="en-US" dirty="0">
                <a:solidFill>
                  <a:schemeClr val="tx1"/>
                </a:solidFill>
              </a:endParaRPr>
            </a:p>
          </p:txBody>
        </p:sp>
        <p:cxnSp>
          <p:nvCxnSpPr>
            <p:cNvPr id="25" name="Straight Arrow Connector 24"/>
            <p:cNvCxnSpPr/>
            <p:nvPr/>
          </p:nvCxnSpPr>
          <p:spPr>
            <a:xfrm>
              <a:off x="6762900" y="4506047"/>
              <a:ext cx="54153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938002" y="4978859"/>
              <a:ext cx="0" cy="4882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71398" y="5511432"/>
              <a:ext cx="1295740" cy="369332"/>
            </a:xfrm>
            <a:prstGeom prst="rect">
              <a:avLst/>
            </a:prstGeom>
            <a:noFill/>
          </p:spPr>
          <p:txBody>
            <a:bodyPr wrap="none" rtlCol="0">
              <a:spAutoFit/>
            </a:bodyPr>
            <a:lstStyle/>
            <a:p>
              <a:pPr algn="ctr" rtl="0"/>
              <a:r>
                <a:rPr lang="ru"/>
                <a:t>Побочный продукт</a:t>
              </a:r>
              <a:endParaRPr lang="en-US" dirty="0"/>
            </a:p>
          </p:txBody>
        </p:sp>
        <p:cxnSp>
          <p:nvCxnSpPr>
            <p:cNvPr id="28" name="Straight Arrow Connector 27"/>
            <p:cNvCxnSpPr/>
            <p:nvPr/>
          </p:nvCxnSpPr>
          <p:spPr>
            <a:xfrm>
              <a:off x="3722705" y="4518239"/>
              <a:ext cx="202814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304438" y="4049341"/>
              <a:ext cx="1267128" cy="9377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a:solidFill>
                    <a:schemeClr val="tx1"/>
                  </a:solidFill>
                </a:rPr>
                <a:t>Скруббер</a:t>
              </a:r>
            </a:p>
            <a:p>
              <a:pPr algn="ctr" rtl="0"/>
              <a:r>
                <a:rPr lang="ru">
                  <a:solidFill>
                    <a:schemeClr val="tx1"/>
                  </a:solidFill>
                </a:rPr>
                <a:t>SO</a:t>
              </a:r>
              <a:r>
                <a:rPr lang="en" baseline="-25000">
                  <a:solidFill>
                    <a:schemeClr val="tx1"/>
                  </a:solidFill>
                </a:rPr>
                <a:t>2</a:t>
              </a:r>
              <a:endParaRPr lang="en-US" dirty="0">
                <a:solidFill>
                  <a:schemeClr val="tx1"/>
                </a:solidFill>
              </a:endParaRPr>
            </a:p>
          </p:txBody>
        </p:sp>
        <p:cxnSp>
          <p:nvCxnSpPr>
            <p:cNvPr id="30" name="Straight Arrow Connector 29"/>
            <p:cNvCxnSpPr/>
            <p:nvPr/>
          </p:nvCxnSpPr>
          <p:spPr>
            <a:xfrm>
              <a:off x="8571566" y="4496892"/>
              <a:ext cx="54153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086040" y="4049341"/>
              <a:ext cx="1267128" cy="937796"/>
            </a:xfrm>
            <a:prstGeom prst="rect">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sz="1600" dirty="0">
                  <a:solidFill>
                    <a:schemeClr val="tx1"/>
                  </a:solidFill>
                </a:rPr>
                <a:t>Газовый</a:t>
              </a:r>
              <a:endParaRPr lang="ru" dirty="0">
                <a:solidFill>
                  <a:schemeClr val="tx1"/>
                </a:solidFill>
              </a:endParaRPr>
            </a:p>
            <a:p>
              <a:pPr algn="ctr" rtl="0"/>
              <a:r>
                <a:rPr lang="ru" sz="1600" dirty="0">
                  <a:solidFill>
                    <a:schemeClr val="tx1"/>
                  </a:solidFill>
                </a:rPr>
                <a:t>двигатель</a:t>
              </a:r>
              <a:endParaRPr lang="en-US" sz="1600" dirty="0">
                <a:solidFill>
                  <a:schemeClr val="tx1"/>
                </a:solidFill>
              </a:endParaRPr>
            </a:p>
          </p:txBody>
        </p:sp>
        <p:cxnSp>
          <p:nvCxnSpPr>
            <p:cNvPr id="32" name="Straight Arrow Connector 31"/>
            <p:cNvCxnSpPr/>
            <p:nvPr/>
          </p:nvCxnSpPr>
          <p:spPr>
            <a:xfrm>
              <a:off x="9719604" y="4987137"/>
              <a:ext cx="0" cy="4882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099203" y="5511432"/>
              <a:ext cx="2339163" cy="369332"/>
            </a:xfrm>
            <a:prstGeom prst="rect">
              <a:avLst/>
            </a:prstGeom>
            <a:noFill/>
          </p:spPr>
          <p:txBody>
            <a:bodyPr wrap="square" rtlCol="0">
              <a:spAutoFit/>
            </a:bodyPr>
            <a:lstStyle/>
            <a:p>
              <a:pPr algn="ctr" rtl="0"/>
              <a:r>
                <a:rPr lang="ru"/>
                <a:t>Электроэнергия</a:t>
              </a:r>
              <a:endParaRPr lang="en-US" dirty="0"/>
            </a:p>
          </p:txBody>
        </p:sp>
        <p:cxnSp>
          <p:nvCxnSpPr>
            <p:cNvPr id="34" name="Straight Arrow Connector 33"/>
            <p:cNvCxnSpPr/>
            <p:nvPr/>
          </p:nvCxnSpPr>
          <p:spPr>
            <a:xfrm>
              <a:off x="10353168" y="4496892"/>
              <a:ext cx="54153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419573" y="3735697"/>
              <a:ext cx="0" cy="7733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78161" y="3366365"/>
              <a:ext cx="482824" cy="369332"/>
            </a:xfrm>
            <a:prstGeom prst="rect">
              <a:avLst/>
            </a:prstGeom>
            <a:noFill/>
          </p:spPr>
          <p:txBody>
            <a:bodyPr wrap="none" rtlCol="0">
              <a:spAutoFit/>
            </a:bodyPr>
            <a:lstStyle/>
            <a:p>
              <a:pPr rtl="0"/>
              <a:r>
                <a:rPr lang="ru"/>
                <a:t>Воздух</a:t>
              </a:r>
              <a:endParaRPr lang="en-US" dirty="0"/>
            </a:p>
          </p:txBody>
        </p:sp>
        <p:cxnSp>
          <p:nvCxnSpPr>
            <p:cNvPr id="37" name="Straight Arrow Connector 36"/>
            <p:cNvCxnSpPr/>
            <p:nvPr/>
          </p:nvCxnSpPr>
          <p:spPr>
            <a:xfrm>
              <a:off x="607513" y="4518239"/>
              <a:ext cx="32412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7513" y="3735697"/>
              <a:ext cx="0" cy="782542"/>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295800" y="4691974"/>
              <a:ext cx="867225" cy="1970796"/>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rtl="0">
                <a:lnSpc>
                  <a:spcPct val="90000"/>
                </a:lnSpc>
                <a:spcBef>
                  <a:spcPts val="1000"/>
                </a:spcBef>
              </a:pPr>
              <a:r>
                <a:rPr lang="ru" sz="1600" noProof="0"/>
                <a:t>H</a:t>
              </a:r>
              <a:r>
                <a:rPr lang="ru" sz="1600" baseline="-25000" noProof="0"/>
                <a:t>2</a:t>
              </a:r>
              <a:r>
                <a:rPr lang="ru" sz="1600" noProof="0"/>
                <a:t>S = 1,5 %</a:t>
              </a:r>
            </a:p>
            <a:p>
              <a:pPr rtl="0">
                <a:lnSpc>
                  <a:spcPct val="90000"/>
                </a:lnSpc>
                <a:spcBef>
                  <a:spcPts val="1000"/>
                </a:spcBef>
              </a:pPr>
              <a:r>
                <a:rPr lang="ru" sz="1600"/>
                <a:t>CH</a:t>
              </a:r>
              <a:r>
                <a:rPr lang="ru" sz="1600" baseline="-25000"/>
                <a:t>4 </a:t>
              </a:r>
              <a:r>
                <a:rPr lang="ru" sz="1600"/>
                <a:t>= 40 %</a:t>
              </a:r>
            </a:p>
            <a:p>
              <a:pPr rtl="0">
                <a:lnSpc>
                  <a:spcPct val="90000"/>
                </a:lnSpc>
                <a:spcBef>
                  <a:spcPts val="1000"/>
                </a:spcBef>
              </a:pPr>
              <a:r>
                <a:rPr lang="ru" sz="1600" noProof="0"/>
                <a:t>H</a:t>
              </a:r>
              <a:r>
                <a:rPr lang="ru" sz="1600" baseline="-25000" noProof="0"/>
                <a:t>2</a:t>
              </a:r>
              <a:r>
                <a:rPr lang="ru" sz="1600" noProof="0"/>
                <a:t> = 0,5 %</a:t>
              </a:r>
            </a:p>
            <a:p>
              <a:pPr rtl="0">
                <a:lnSpc>
                  <a:spcPct val="90000"/>
                </a:lnSpc>
                <a:spcBef>
                  <a:spcPts val="1000"/>
                </a:spcBef>
              </a:pPr>
              <a:r>
                <a:rPr lang="ru" sz="1600"/>
                <a:t>CO</a:t>
              </a:r>
              <a:r>
                <a:rPr lang="ru" sz="1600" baseline="-25000"/>
                <a:t>2 </a:t>
              </a:r>
              <a:r>
                <a:rPr lang="ru" sz="1600"/>
                <a:t>= 40 %</a:t>
              </a:r>
              <a:endParaRPr lang="en-US" sz="1600" dirty="0" smtClean="0"/>
            </a:p>
            <a:p>
              <a:pPr rtl="0">
                <a:lnSpc>
                  <a:spcPct val="90000"/>
                </a:lnSpc>
                <a:spcBef>
                  <a:spcPts val="1000"/>
                </a:spcBef>
              </a:pPr>
              <a:r>
                <a:rPr lang="ru" sz="1600"/>
                <a:t>H</a:t>
              </a:r>
              <a:r>
                <a:rPr lang="ru" sz="1600" baseline="-25000"/>
                <a:t>2</a:t>
              </a:r>
              <a:r>
                <a:rPr lang="ru" sz="1600"/>
                <a:t>O = 8 %</a:t>
              </a:r>
            </a:p>
            <a:p>
              <a:pPr rtl="0">
                <a:lnSpc>
                  <a:spcPct val="90000"/>
                </a:lnSpc>
                <a:spcBef>
                  <a:spcPts val="1000"/>
                </a:spcBef>
              </a:pPr>
              <a:r>
                <a:rPr lang="ru" sz="1600"/>
                <a:t>N</a:t>
              </a:r>
              <a:r>
                <a:rPr lang="ru" sz="1600" baseline="-25000"/>
                <a:t>2</a:t>
              </a:r>
              <a:r>
                <a:rPr lang="ru" sz="1600"/>
                <a:t> = 10 %</a:t>
              </a:r>
              <a:endParaRPr lang="en-US" sz="1600" baseline="-25000" dirty="0"/>
            </a:p>
          </p:txBody>
        </p:sp>
        <p:cxnSp>
          <p:nvCxnSpPr>
            <p:cNvPr id="40" name="Straight Arrow Connector 39"/>
            <p:cNvCxnSpPr/>
            <p:nvPr/>
          </p:nvCxnSpPr>
          <p:spPr>
            <a:xfrm>
              <a:off x="8752317" y="4164726"/>
              <a:ext cx="32412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763896" y="3773455"/>
              <a:ext cx="0" cy="391271"/>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510905" y="3366365"/>
              <a:ext cx="482824" cy="369332"/>
            </a:xfrm>
            <a:prstGeom prst="rect">
              <a:avLst/>
            </a:prstGeom>
            <a:noFill/>
          </p:spPr>
          <p:txBody>
            <a:bodyPr wrap="none" rtlCol="0">
              <a:spAutoFit/>
            </a:bodyPr>
            <a:lstStyle/>
            <a:p>
              <a:pPr rtl="0"/>
              <a:r>
                <a:rPr lang="ru"/>
                <a:t>Воздух</a:t>
              </a:r>
              <a:endParaRPr lang="en-US" dirty="0"/>
            </a:p>
          </p:txBody>
        </p:sp>
      </p:grpSp>
      <p:pic>
        <p:nvPicPr>
          <p:cNvPr id="1026" name="Picture 2" descr="Biogas ETC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4" y="571360"/>
            <a:ext cx="5090430" cy="259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951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ext Box 3"/>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dirty="0"/>
          </a:p>
        </p:txBody>
      </p:sp>
      <p:sp>
        <p:nvSpPr>
          <p:cNvPr id="417" name="Title 1"/>
          <p:cNvSpPr txBox="1">
            <a:spLocks noGrp="1"/>
          </p:cNvSpPr>
          <p:nvPr>
            <p:ph type="title"/>
          </p:nvPr>
        </p:nvSpPr>
        <p:spPr>
          <a:xfrm>
            <a:off x="472441" y="625178"/>
            <a:ext cx="11247116" cy="720001"/>
          </a:xfrm>
          <a:prstGeom prst="rect">
            <a:avLst/>
          </a:prstGeom>
        </p:spPr>
        <p:txBody>
          <a:bodyPr/>
          <a:lstStyle/>
          <a:p>
            <a:r>
              <a:rPr dirty="0"/>
              <a:t>Topsoe GECCO</a:t>
            </a:r>
            <a:r>
              <a:rPr dirty="0" smtClean="0"/>
              <a:t>™</a:t>
            </a:r>
            <a:endParaRPr dirty="0"/>
          </a:p>
        </p:txBody>
      </p:sp>
      <p:pic>
        <p:nvPicPr>
          <p:cNvPr id="419" name="Picture 40" descr="Picture 40"/>
          <p:cNvPicPr>
            <a:picLocks noChangeAspect="1"/>
          </p:cNvPicPr>
          <p:nvPr/>
        </p:nvPicPr>
        <p:blipFill>
          <a:blip r:embed="rId3">
            <a:extLst/>
          </a:blip>
          <a:stretch>
            <a:fillRect/>
          </a:stretch>
        </p:blipFill>
        <p:spPr>
          <a:xfrm>
            <a:off x="196353" y="4878224"/>
            <a:ext cx="2448273" cy="1630423"/>
          </a:xfrm>
          <a:prstGeom prst="rect">
            <a:avLst/>
          </a:prstGeom>
          <a:ln w="12700">
            <a:miter lim="400000"/>
          </a:ln>
        </p:spPr>
      </p:pic>
      <p:pic>
        <p:nvPicPr>
          <p:cNvPr id="421" name="Picture 68" descr="Picture 68"/>
          <p:cNvPicPr>
            <a:picLocks noChangeAspect="1"/>
          </p:cNvPicPr>
          <p:nvPr/>
        </p:nvPicPr>
        <p:blipFill>
          <a:blip r:embed="rId4">
            <a:extLst/>
          </a:blip>
          <a:stretch>
            <a:fillRect/>
          </a:stretch>
        </p:blipFill>
        <p:spPr>
          <a:xfrm>
            <a:off x="8937892" y="4725144"/>
            <a:ext cx="2173019" cy="1630423"/>
          </a:xfrm>
          <a:prstGeom prst="rect">
            <a:avLst/>
          </a:prstGeom>
          <a:ln w="12700">
            <a:miter lim="400000"/>
          </a:ln>
        </p:spPr>
      </p:pic>
      <p:pic>
        <p:nvPicPr>
          <p:cNvPr id="422" name="Picture 44" descr="Picture 44"/>
          <p:cNvPicPr>
            <a:picLocks noChangeAspect="1"/>
          </p:cNvPicPr>
          <p:nvPr/>
        </p:nvPicPr>
        <p:blipFill>
          <a:blip r:embed="rId5">
            <a:extLst/>
          </a:blip>
          <a:stretch>
            <a:fillRect/>
          </a:stretch>
        </p:blipFill>
        <p:spPr>
          <a:xfrm>
            <a:off x="2777413" y="4720716"/>
            <a:ext cx="3086325" cy="2016225"/>
          </a:xfrm>
          <a:prstGeom prst="rect">
            <a:avLst/>
          </a:prstGeom>
          <a:ln w="12700">
            <a:miter lim="400000"/>
          </a:ln>
        </p:spPr>
      </p:pic>
      <p:pic>
        <p:nvPicPr>
          <p:cNvPr id="423" name="Picture 52" descr="Picture 52"/>
          <p:cNvPicPr>
            <a:picLocks noChangeAspect="1"/>
          </p:cNvPicPr>
          <p:nvPr/>
        </p:nvPicPr>
        <p:blipFill>
          <a:blip r:embed="rId6">
            <a:extLst/>
          </a:blip>
          <a:stretch>
            <a:fillRect/>
          </a:stretch>
        </p:blipFill>
        <p:spPr>
          <a:xfrm>
            <a:off x="5929135" y="4725170"/>
            <a:ext cx="2560184" cy="1707713"/>
          </a:xfrm>
          <a:prstGeom prst="rect">
            <a:avLst/>
          </a:prstGeom>
          <a:ln w="12700">
            <a:miter lim="400000"/>
          </a:ln>
        </p:spPr>
      </p:pic>
      <p:sp>
        <p:nvSpPr>
          <p:cNvPr id="424" name="Content Placeholder 3"/>
          <p:cNvSpPr txBox="1"/>
          <p:nvPr/>
        </p:nvSpPr>
        <p:spPr>
          <a:xfrm>
            <a:off x="538162" y="1551559"/>
            <a:ext cx="6097067" cy="427672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a:lnSpc>
                <a:spcPct val="90000"/>
              </a:lnSpc>
              <a:spcBef>
                <a:spcPts val="1000"/>
              </a:spcBef>
              <a:defRPr sz="2000">
                <a:solidFill>
                  <a:srgbClr val="2B8EFF"/>
                </a:solidFill>
              </a:defRPr>
            </a:pPr>
            <a:r>
              <a:rPr lang="ru-RU" b="1" dirty="0" smtClean="0"/>
              <a:t>Поставка Хальдор </a:t>
            </a:r>
            <a:r>
              <a:rPr lang="ru-RU" b="1" dirty="0" err="1" smtClean="0"/>
              <a:t>Топс</a:t>
            </a:r>
            <a:r>
              <a:rPr b="1" dirty="0" smtClean="0"/>
              <a:t>e</a:t>
            </a:r>
          </a:p>
          <a:p>
            <a:pPr marL="228600" indent="-228600">
              <a:lnSpc>
                <a:spcPct val="90000"/>
              </a:lnSpc>
              <a:spcBef>
                <a:spcPts val="1000"/>
              </a:spcBef>
              <a:buClr>
                <a:schemeClr val="accent1"/>
              </a:buClr>
              <a:buSzPct val="100000"/>
              <a:buFont typeface="Arial"/>
              <a:buChar char="•"/>
            </a:pPr>
            <a:r>
              <a:rPr lang="ru-RU" b="1" dirty="0" smtClean="0"/>
              <a:t>Проектирование и поставка полного решения по подготовке газа. </a:t>
            </a:r>
          </a:p>
          <a:p>
            <a:pPr marL="228600" indent="-228600">
              <a:lnSpc>
                <a:spcPct val="90000"/>
              </a:lnSpc>
              <a:spcBef>
                <a:spcPts val="1000"/>
              </a:spcBef>
              <a:buClr>
                <a:schemeClr val="accent1"/>
              </a:buClr>
              <a:buSzPct val="100000"/>
              <a:buFont typeface="Arial"/>
              <a:buChar char="•"/>
            </a:pPr>
            <a:r>
              <a:rPr lang="ru-RU" b="1" dirty="0" smtClean="0"/>
              <a:t>Лицензирование, инжиниринг, услуги </a:t>
            </a:r>
          </a:p>
          <a:p>
            <a:pPr marL="228600" indent="-228600">
              <a:lnSpc>
                <a:spcPct val="90000"/>
              </a:lnSpc>
              <a:spcBef>
                <a:spcPts val="1000"/>
              </a:spcBef>
              <a:buClr>
                <a:schemeClr val="accent1"/>
              </a:buClr>
              <a:buSzPct val="100000"/>
              <a:buFont typeface="Arial"/>
              <a:buChar char="•"/>
            </a:pPr>
            <a:r>
              <a:rPr lang="ru-RU" b="1" dirty="0" smtClean="0"/>
              <a:t>Поставка катализаторов и адсорбентов согласно спецификации газа </a:t>
            </a:r>
          </a:p>
          <a:p>
            <a:pPr marL="228600" indent="-228600">
              <a:lnSpc>
                <a:spcPct val="90000"/>
              </a:lnSpc>
              <a:spcBef>
                <a:spcPts val="1000"/>
              </a:spcBef>
              <a:buClr>
                <a:schemeClr val="accent1"/>
              </a:buClr>
              <a:buSzPct val="100000"/>
              <a:buFont typeface="Arial"/>
              <a:buChar char="•"/>
            </a:pPr>
            <a:r>
              <a:rPr lang="ru-RU" b="1" dirty="0" smtClean="0"/>
              <a:t>Удаленный мониторинг эффективности и оптимизация</a:t>
            </a:r>
            <a:endParaRPr b="1" dirty="0"/>
          </a:p>
        </p:txBody>
      </p:sp>
      <p:sp>
        <p:nvSpPr>
          <p:cNvPr id="425" name="Content Placeholder 3"/>
          <p:cNvSpPr txBox="1"/>
          <p:nvPr/>
        </p:nvSpPr>
        <p:spPr>
          <a:xfrm>
            <a:off x="7209227" y="1551559"/>
            <a:ext cx="4805254" cy="241399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ct val="90000"/>
              </a:lnSpc>
              <a:spcBef>
                <a:spcPts val="1000"/>
              </a:spcBef>
              <a:defRPr sz="2000">
                <a:solidFill>
                  <a:srgbClr val="2B8EFF"/>
                </a:solidFill>
              </a:defRPr>
            </a:pPr>
            <a:r>
              <a:rPr lang="ru-RU" b="1" dirty="0" smtClean="0"/>
              <a:t>Со стороны клиента</a:t>
            </a:r>
            <a:endParaRPr b="1" dirty="0"/>
          </a:p>
          <a:p>
            <a:pPr marL="228600" indent="-228600">
              <a:lnSpc>
                <a:spcPct val="90000"/>
              </a:lnSpc>
              <a:spcBef>
                <a:spcPts val="1000"/>
              </a:spcBef>
              <a:buClr>
                <a:schemeClr val="accent1"/>
              </a:buClr>
              <a:buSzPct val="100000"/>
              <a:buFont typeface="Arial"/>
              <a:buChar char="•"/>
            </a:pPr>
            <a:r>
              <a:rPr lang="ru-RU" b="1" dirty="0" smtClean="0"/>
              <a:t>Подготовка места </a:t>
            </a:r>
          </a:p>
          <a:p>
            <a:pPr marL="228600" indent="-228600">
              <a:lnSpc>
                <a:spcPct val="90000"/>
              </a:lnSpc>
              <a:spcBef>
                <a:spcPts val="1000"/>
              </a:spcBef>
              <a:buClr>
                <a:schemeClr val="accent1"/>
              </a:buClr>
              <a:buSzPct val="100000"/>
              <a:buFont typeface="Arial"/>
              <a:buChar char="•"/>
            </a:pPr>
            <a:r>
              <a:rPr lang="ru-RU" b="1" dirty="0" smtClean="0"/>
              <a:t>Установка и запуск под шеф-монтажем Хальдор Топсе </a:t>
            </a:r>
          </a:p>
          <a:p>
            <a:pPr marL="228600" indent="-228600">
              <a:lnSpc>
                <a:spcPct val="90000"/>
              </a:lnSpc>
              <a:spcBef>
                <a:spcPts val="1000"/>
              </a:spcBef>
              <a:buClr>
                <a:schemeClr val="accent1"/>
              </a:buClr>
              <a:buSzPct val="100000"/>
              <a:buFont typeface="Arial"/>
              <a:buChar char="•"/>
            </a:pPr>
            <a:r>
              <a:rPr lang="ru-RU" b="1" dirty="0" smtClean="0"/>
              <a:t>Инженерные коммуникации  </a:t>
            </a:r>
          </a:p>
          <a:p>
            <a:pPr marL="228600" indent="-228600">
              <a:lnSpc>
                <a:spcPct val="90000"/>
              </a:lnSpc>
              <a:spcBef>
                <a:spcPts val="1000"/>
              </a:spcBef>
              <a:buClr>
                <a:schemeClr val="accent1"/>
              </a:buClr>
              <a:buSzPct val="100000"/>
              <a:buFont typeface="Arial"/>
              <a:buChar char="•"/>
            </a:pPr>
            <a:r>
              <a:rPr lang="ru-RU" b="1" dirty="0" smtClean="0"/>
              <a:t>Эксплуатация и обслуживание</a:t>
            </a:r>
          </a:p>
          <a:p>
            <a:pPr marL="228600" indent="-228600">
              <a:lnSpc>
                <a:spcPct val="90000"/>
              </a:lnSpc>
              <a:spcBef>
                <a:spcPts val="1000"/>
              </a:spcBef>
              <a:buClr>
                <a:schemeClr val="accent1"/>
              </a:buClr>
              <a:buSzPct val="100000"/>
              <a:buFont typeface="Arial"/>
              <a:buChar char="•"/>
            </a:pPr>
            <a:r>
              <a:rPr lang="ru-RU" b="1" dirty="0" smtClean="0"/>
              <a:t>Разрешения и страхование</a:t>
            </a:r>
            <a:endParaRPr b="1" dirty="0"/>
          </a:p>
        </p:txBody>
      </p:sp>
    </p:spTree>
    <p:extLst>
      <p:ext uri="{BB962C8B-B14F-4D97-AF65-F5344CB8AC3E}">
        <p14:creationId xmlns:p14="http://schemas.microsoft.com/office/powerpoint/2010/main" val="416249450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24">
                                            <p:bg/>
                                          </p:spTgt>
                                        </p:tgtEl>
                                        <p:attrNameLst>
                                          <p:attrName>style.visibility</p:attrName>
                                        </p:attrNameLst>
                                      </p:cBhvr>
                                      <p:to>
                                        <p:strVal val="visible"/>
                                      </p:to>
                                    </p:set>
                                    <p:anim calcmode="lin" valueType="num">
                                      <p:cBhvr>
                                        <p:cTn id="7" dur="1000" fill="hold"/>
                                        <p:tgtEl>
                                          <p:spTgt spid="424">
                                            <p:bg/>
                                          </p:spTgt>
                                        </p:tgtEl>
                                        <p:attrNameLst>
                                          <p:attrName>ppt_x</p:attrName>
                                        </p:attrNameLst>
                                      </p:cBhvr>
                                      <p:tavLst>
                                        <p:tav tm="0">
                                          <p:val>
                                            <p:strVal val="#ppt_x"/>
                                          </p:val>
                                        </p:tav>
                                        <p:tav tm="100000">
                                          <p:val>
                                            <p:strVal val="#ppt_x"/>
                                          </p:val>
                                        </p:tav>
                                      </p:tavLst>
                                    </p:anim>
                                    <p:anim calcmode="lin" valueType="num">
                                      <p:cBhvr>
                                        <p:cTn id="8" dur="1000" fill="hold"/>
                                        <p:tgtEl>
                                          <p:spTgt spid="42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424">
                                            <p:txEl>
                                              <p:pRg st="0" end="0"/>
                                            </p:txEl>
                                          </p:spTgt>
                                        </p:tgtEl>
                                        <p:attrNameLst>
                                          <p:attrName>style.visibility</p:attrName>
                                        </p:attrNameLst>
                                      </p:cBhvr>
                                      <p:to>
                                        <p:strVal val="visible"/>
                                      </p:to>
                                    </p:set>
                                    <p:anim calcmode="lin" valueType="num">
                                      <p:cBhvr>
                                        <p:cTn id="11" dur="1000" fill="hold"/>
                                        <p:tgtEl>
                                          <p:spTgt spid="42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2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iterate>
                                    <p:tmAbs val="0"/>
                                  </p:iterate>
                                  <p:childTnLst>
                                    <p:set>
                                      <p:cBhvr>
                                        <p:cTn id="15" fill="hold"/>
                                        <p:tgtEl>
                                          <p:spTgt spid="425"/>
                                        </p:tgtEl>
                                        <p:attrNameLst>
                                          <p:attrName>style.visibility</p:attrName>
                                        </p:attrNameLst>
                                      </p:cBhvr>
                                      <p:to>
                                        <p:strVal val="visible"/>
                                      </p:to>
                                    </p:set>
                                    <p:anim calcmode="lin" valueType="num">
                                      <p:cBhvr>
                                        <p:cTn id="16" dur="1000" fill="hold"/>
                                        <p:tgtEl>
                                          <p:spTgt spid="425"/>
                                        </p:tgtEl>
                                        <p:attrNameLst>
                                          <p:attrName>ppt_x</p:attrName>
                                        </p:attrNameLst>
                                      </p:cBhvr>
                                      <p:tavLst>
                                        <p:tav tm="0">
                                          <p:val>
                                            <p:strVal val="#ppt_x"/>
                                          </p:val>
                                        </p:tav>
                                        <p:tav tm="100000">
                                          <p:val>
                                            <p:strVal val="#ppt_x"/>
                                          </p:val>
                                        </p:tav>
                                      </p:tavLst>
                                    </p:anim>
                                    <p:anim calcmode="lin" valueType="num">
                                      <p:cBhvr>
                                        <p:cTn id="17" dur="1000" fill="hold"/>
                                        <p:tgtEl>
                                          <p:spTgt spid="4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iterate>
                                    <p:tmAbs val="0"/>
                                  </p:iterate>
                                  <p:childTnLst>
                                    <p:set>
                                      <p:cBhvr>
                                        <p:cTn id="20" fill="hold"/>
                                        <p:tgtEl>
                                          <p:spTgt spid="424">
                                            <p:txEl>
                                              <p:pRg st="1" end="1"/>
                                            </p:txEl>
                                          </p:spTgt>
                                        </p:tgtEl>
                                        <p:attrNameLst>
                                          <p:attrName>style.visibility</p:attrName>
                                        </p:attrNameLst>
                                      </p:cBhvr>
                                      <p:to>
                                        <p:strVal val="visible"/>
                                      </p:to>
                                    </p:set>
                                    <p:anim calcmode="lin" valueType="num">
                                      <p:cBhvr>
                                        <p:cTn id="21" dur="1000" fill="hold"/>
                                        <p:tgtEl>
                                          <p:spTgt spid="42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24">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iterate>
                                    <p:tmAbs val="0"/>
                                  </p:iterate>
                                  <p:childTnLst>
                                    <p:set>
                                      <p:cBhvr>
                                        <p:cTn id="25" fill="hold"/>
                                        <p:tgtEl>
                                          <p:spTgt spid="424">
                                            <p:txEl>
                                              <p:pRg st="2" end="2"/>
                                            </p:txEl>
                                          </p:spTgt>
                                        </p:tgtEl>
                                        <p:attrNameLst>
                                          <p:attrName>style.visibility</p:attrName>
                                        </p:attrNameLst>
                                      </p:cBhvr>
                                      <p:to>
                                        <p:strVal val="visible"/>
                                      </p:to>
                                    </p:set>
                                    <p:anim calcmode="lin" valueType="num">
                                      <p:cBhvr>
                                        <p:cTn id="26" dur="1000" fill="hold"/>
                                        <p:tgtEl>
                                          <p:spTgt spid="42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24">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iterate>
                                    <p:tmAbs val="0"/>
                                  </p:iterate>
                                  <p:childTnLst>
                                    <p:set>
                                      <p:cBhvr>
                                        <p:cTn id="30" fill="hold"/>
                                        <p:tgtEl>
                                          <p:spTgt spid="424">
                                            <p:txEl>
                                              <p:pRg st="3" end="3"/>
                                            </p:txEl>
                                          </p:spTgt>
                                        </p:tgtEl>
                                        <p:attrNameLst>
                                          <p:attrName>style.visibility</p:attrName>
                                        </p:attrNameLst>
                                      </p:cBhvr>
                                      <p:to>
                                        <p:strVal val="visible"/>
                                      </p:to>
                                    </p:set>
                                    <p:anim calcmode="lin" valueType="num">
                                      <p:cBhvr>
                                        <p:cTn id="31" dur="1000" fill="hold"/>
                                        <p:tgtEl>
                                          <p:spTgt spid="42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24">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 presetClass="entr" presetSubtype="4" fill="hold" grpId="0" nodeType="afterEffect">
                                  <p:stCondLst>
                                    <p:cond delay="0"/>
                                  </p:stCondLst>
                                  <p:iterate>
                                    <p:tmAbs val="0"/>
                                  </p:iterate>
                                  <p:childTnLst>
                                    <p:set>
                                      <p:cBhvr>
                                        <p:cTn id="35" fill="hold"/>
                                        <p:tgtEl>
                                          <p:spTgt spid="424">
                                            <p:txEl>
                                              <p:pRg st="4" end="4"/>
                                            </p:txEl>
                                          </p:spTgt>
                                        </p:tgtEl>
                                        <p:attrNameLst>
                                          <p:attrName>style.visibility</p:attrName>
                                        </p:attrNameLst>
                                      </p:cBhvr>
                                      <p:to>
                                        <p:strVal val="visible"/>
                                      </p:to>
                                    </p:set>
                                    <p:anim calcmode="lin" valueType="num">
                                      <p:cBhvr>
                                        <p:cTn id="36" dur="1000" fill="hold"/>
                                        <p:tgtEl>
                                          <p:spTgt spid="4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2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0" build="p" animBg="1" advAuto="0"/>
      <p:bldP spid="425" grpId="0" animBg="1" advAuto="0"/>
    </p:bldLst>
  </p:timing>
</p:sld>
</file>

<file path=ppt/theme/theme1.xml><?xml version="1.0" encoding="utf-8"?>
<a:theme xmlns:a="http://schemas.openxmlformats.org/drawingml/2006/main" name="Blank">
  <a:themeElements>
    <a:clrScheme name="Blank">
      <a:dk1>
        <a:srgbClr val="002856"/>
      </a:dk1>
      <a:lt1>
        <a:srgbClr val="FFFFFF"/>
      </a:lt1>
      <a:dk2>
        <a:srgbClr val="A7A7A7"/>
      </a:dk2>
      <a:lt2>
        <a:srgbClr val="535353"/>
      </a:lt2>
      <a:accent1>
        <a:srgbClr val="002856"/>
      </a:accent1>
      <a:accent2>
        <a:srgbClr val="54C9E9"/>
      </a:accent2>
      <a:accent3>
        <a:srgbClr val="0047BB"/>
      </a:accent3>
      <a:accent4>
        <a:srgbClr val="F55197"/>
      </a:accent4>
      <a:accent5>
        <a:srgbClr val="323C46"/>
      </a:accent5>
      <a:accent6>
        <a:srgbClr val="7C868D"/>
      </a:accent6>
      <a:hlink>
        <a:srgbClr val="0000FF"/>
      </a:hlink>
      <a:folHlink>
        <a:srgbClr val="FF00FF"/>
      </a:folHlink>
    </a:clrScheme>
    <a:fontScheme name="Blank">
      <a:majorFont>
        <a:latin typeface="Open Sans Light"/>
        <a:ea typeface="Open Sans Light"/>
        <a:cs typeface="Open Sans Light"/>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Blank">
  <a:themeElements>
    <a:clrScheme name="Haldor Topsøe">
      <a:dk1>
        <a:srgbClr val="002856"/>
      </a:dk1>
      <a:lt1>
        <a:sysClr val="window" lastClr="FFFFFF"/>
      </a:lt1>
      <a:dk2>
        <a:srgbClr val="000000"/>
      </a:dk2>
      <a:lt2>
        <a:srgbClr val="D0D3D4"/>
      </a:lt2>
      <a:accent1>
        <a:srgbClr val="002856"/>
      </a:accent1>
      <a:accent2>
        <a:srgbClr val="54C9E9"/>
      </a:accent2>
      <a:accent3>
        <a:srgbClr val="0047BB"/>
      </a:accent3>
      <a:accent4>
        <a:srgbClr val="F55197"/>
      </a:accent4>
      <a:accent5>
        <a:srgbClr val="323C46"/>
      </a:accent5>
      <a:accent6>
        <a:srgbClr val="7C868D"/>
      </a:accent6>
      <a:hlink>
        <a:srgbClr val="0047BB"/>
      </a:hlink>
      <a:folHlink>
        <a:srgbClr val="54C9E9"/>
      </a:folHlink>
    </a:clrScheme>
    <a:fontScheme name="Open Sans">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alpha val="50000"/>
          </a:srgbClr>
        </a:solidFill>
      </a:spPr>
      <a:bodyPr rtlCol="0" anchor="ctr"/>
      <a:lstStyle>
        <a:defPPr algn="ctr">
          <a:lnSpc>
            <a:spcPct val="90000"/>
          </a:lnSpc>
          <a:spcBef>
            <a:spcPts val="10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90000"/>
          </a:lnSpc>
          <a:spcBef>
            <a:spcPts val="1000"/>
          </a:spcBef>
          <a:defRPr sz="2000" noProof="0" dirty="0" err="1" smtClean="0"/>
        </a:defPPr>
      </a:lstStyle>
    </a:txDef>
  </a:objectDefaults>
  <a:extraClrSchemeLst/>
  <a:extLst>
    <a:ext uri="{05A4C25C-085E-4340-85A3-A5531E510DB2}">
      <thm15:themeFamily xmlns:thm15="http://schemas.microsoft.com/office/thememl/2012/main" name="Blank.potx" id="{904094AA-6617-4376-BE15-5C75FC50EB05}" vid="{AB6A7C04-472A-4FA8-BB65-C09F783E2329}"/>
    </a:ext>
  </a:extLst>
</a:theme>
</file>

<file path=ppt/theme/theme3.xml><?xml version="1.0" encoding="utf-8"?>
<a:theme xmlns:a="http://schemas.openxmlformats.org/drawingml/2006/main" name="Blank">
  <a:themeElements>
    <a:clrScheme name="Blank">
      <a:dk1>
        <a:srgbClr val="000000"/>
      </a:dk1>
      <a:lt1>
        <a:srgbClr val="FFFFFF"/>
      </a:lt1>
      <a:dk2>
        <a:srgbClr val="A7A7A7"/>
      </a:dk2>
      <a:lt2>
        <a:srgbClr val="535353"/>
      </a:lt2>
      <a:accent1>
        <a:srgbClr val="002856"/>
      </a:accent1>
      <a:accent2>
        <a:srgbClr val="54C9E9"/>
      </a:accent2>
      <a:accent3>
        <a:srgbClr val="0047BB"/>
      </a:accent3>
      <a:accent4>
        <a:srgbClr val="F55197"/>
      </a:accent4>
      <a:accent5>
        <a:srgbClr val="323C46"/>
      </a:accent5>
      <a:accent6>
        <a:srgbClr val="7C868D"/>
      </a:accent6>
      <a:hlink>
        <a:srgbClr val="0000FF"/>
      </a:hlink>
      <a:folHlink>
        <a:srgbClr val="FF00FF"/>
      </a:folHlink>
    </a:clrScheme>
    <a:fontScheme name="Blank">
      <a:majorFont>
        <a:latin typeface="Open Sans Light"/>
        <a:ea typeface="Open Sans Light"/>
        <a:cs typeface="Open Sans Light"/>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397</TotalTime>
  <Words>749</Words>
  <Application>Microsoft Office PowerPoint</Application>
  <PresentationFormat>Widescreen</PresentationFormat>
  <Paragraphs>194</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Helvetica</vt:lpstr>
      <vt:lpstr>HelveticaNeueLT Std Lt</vt:lpstr>
      <vt:lpstr>Open Sans</vt:lpstr>
      <vt:lpstr>Open Sans Light</vt:lpstr>
      <vt:lpstr>Wingdings</vt:lpstr>
      <vt:lpstr>Blank</vt:lpstr>
      <vt:lpstr>1_Blank</vt:lpstr>
      <vt:lpstr>Технология GECCO™  Очистка свалочного газа</vt:lpstr>
      <vt:lpstr>Хальдор Топсе - передовые катализаторы и технологии</vt:lpstr>
      <vt:lpstr>Сотрудничество Татарстана и Топсе</vt:lpstr>
      <vt:lpstr>Опыт Хальдор Топсе в газопереработке</vt:lpstr>
      <vt:lpstr>Хальдор Топсе</vt:lpstr>
      <vt:lpstr>GECCO™ Решение</vt:lpstr>
      <vt:lpstr>Уникальные технологии Хальдор Топсе</vt:lpstr>
      <vt:lpstr>Свалочный газ и биогаз</vt:lpstr>
      <vt:lpstr>Topsoe GECCO™</vt:lpstr>
      <vt:lpstr>Пакет услуг Хальдор Топсе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Topsoe GECCO™ technology Valorization of Landfill gas</dc:title>
  <dc:creator>Kresten Egeblad [KREG]</dc:creator>
  <cp:lastModifiedBy>Artem Tarasenko [ART]</cp:lastModifiedBy>
  <cp:revision>18</cp:revision>
  <dcterms:modified xsi:type="dcterms:W3CDTF">2018-06-13T12:54:37Z</dcterms:modified>
</cp:coreProperties>
</file>